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45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GB" sz="4400" b="0" strike="noStrike" spc="-1">
                <a:solidFill>
                  <a:srgbClr val="FFFFFF"/>
                </a:solidFill>
                <a:latin typeface="Arial"/>
              </a:rPr>
              <a:t>Click to move the slide</a:t>
            </a: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GB" sz="2000" b="0" strike="noStrike" spc="-1">
                <a:latin typeface="Arial"/>
              </a:rPr>
              <a:t>Click to edit the notes format</a:t>
            </a: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en-GB" sz="1400" b="0" strike="noStrike" spc="-1">
                <a:latin typeface="Times New Roman"/>
              </a:rPr>
              <a:t>&lt;header&gt;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GB" sz="1400" b="0" strike="noStrike" spc="-1">
                <a:latin typeface="Times New Roman"/>
              </a:rPr>
              <a:t>&lt;date/time&gt;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GB" sz="1400" b="0" strike="noStrike" spc="-1">
                <a:latin typeface="Times New Roman"/>
              </a:rPr>
              <a:t>&lt;footer&gt;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4E091A44-A956-42E7-B7D8-4E625A3F7DD4}" type="slidenum">
              <a:rPr lang="en-GB" sz="1400" b="0" strike="noStrike" spc="-1">
                <a:latin typeface="Times New Roman"/>
              </a:rPr>
              <a:t>‹#›</a:t>
            </a:fld>
            <a:endParaRPr lang="en-GB"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ourses.lumenlearning.com/physics/chapter/1-3-accuracy-precision-and-significant-figure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66F64C2-C3EE-4270-B70E-7C736C17494B}" type="slidenum">
              <a:rPr lang="en-US" sz="1200" b="0" strike="noStrike" spc="-1">
                <a:solidFill>
                  <a:srgbClr val="000000"/>
                </a:solidFill>
                <a:latin typeface="Arial"/>
                <a:ea typeface="+mn-ea"/>
              </a:rPr>
              <a:t>1</a:t>
            </a:fld>
            <a:endParaRPr lang="en-GB" sz="1200" b="0" strike="noStrike" spc="-1">
              <a:latin typeface="Times New Roman"/>
            </a:endParaRPr>
          </a:p>
        </p:txBody>
      </p:sp>
      <p:sp>
        <p:nvSpPr>
          <p:cNvPr id="103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9FAAD11-05CC-4FD6-BD40-A78B1513E037}" type="slidenum">
              <a:rPr lang="en-US" sz="1200" b="0" strike="noStrike" spc="-1">
                <a:solidFill>
                  <a:srgbClr val="000000"/>
                </a:solidFill>
                <a:latin typeface="Arial"/>
                <a:ea typeface="+mn-ea"/>
              </a:rPr>
              <a:t>1</a:t>
            </a:fld>
            <a:endParaRPr lang="en-GB" sz="1200" b="0" strike="noStrike" spc="-1">
              <a:latin typeface="Arial"/>
            </a:endParaRPr>
          </a:p>
        </p:txBody>
      </p:sp>
      <p:sp>
        <p:nvSpPr>
          <p:cNvPr id="103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7E99F8C-C906-401C-B946-AB014C4C6429}" type="slidenum">
              <a:rPr lang="en-US" sz="1200" b="0" strike="noStrike" spc="-1">
                <a:solidFill>
                  <a:srgbClr val="000000"/>
                </a:solidFill>
                <a:latin typeface="Arial"/>
                <a:ea typeface="+mn-ea"/>
              </a:rPr>
              <a:t>1</a:t>
            </a:fld>
            <a:endParaRPr lang="en-GB" sz="1200" b="0" strike="noStrike" spc="-1">
              <a:latin typeface="Arial"/>
            </a:endParaRPr>
          </a:p>
        </p:txBody>
      </p:sp>
      <p:sp>
        <p:nvSpPr>
          <p:cNvPr id="1038" name="PlaceHolder 4"/>
          <p:cNvSpPr>
            <a:spLocks noGrp="1" noRot="1" noChangeAspect="1"/>
          </p:cNvSpPr>
          <p:nvPr>
            <p:ph type="sldImg"/>
          </p:nvPr>
        </p:nvSpPr>
        <p:spPr>
          <a:xfrm>
            <a:off x="1143000" y="685800"/>
            <a:ext cx="4571640" cy="3428640"/>
          </a:xfrm>
          <a:prstGeom prst="rect">
            <a:avLst/>
          </a:prstGeom>
        </p:spPr>
      </p:sp>
      <p:sp>
        <p:nvSpPr>
          <p:cNvPr id="103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8EE42BE-874F-47C9-939B-22D3634E0112}" type="slidenum">
              <a:rPr lang="en-US" sz="1200" b="0" strike="noStrike" spc="-1">
                <a:solidFill>
                  <a:srgbClr val="000000"/>
                </a:solidFill>
                <a:latin typeface="Arial"/>
                <a:ea typeface="+mn-ea"/>
              </a:rPr>
              <a:t>10</a:t>
            </a:fld>
            <a:endParaRPr lang="en-GB" sz="1200" b="0" strike="noStrike" spc="-1">
              <a:latin typeface="Times New Roman"/>
            </a:endParaRPr>
          </a:p>
        </p:txBody>
      </p:sp>
      <p:sp>
        <p:nvSpPr>
          <p:cNvPr id="108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B473D14-3652-4745-9329-102ABEEDB9A5}" type="slidenum">
              <a:rPr lang="en-US" sz="1200" b="0" strike="noStrike" spc="-1">
                <a:solidFill>
                  <a:srgbClr val="000000"/>
                </a:solidFill>
                <a:latin typeface="Arial"/>
                <a:ea typeface="+mn-ea"/>
              </a:rPr>
              <a:t>10</a:t>
            </a:fld>
            <a:endParaRPr lang="en-GB" sz="1200" b="0" strike="noStrike" spc="-1">
              <a:latin typeface="Arial"/>
            </a:endParaRPr>
          </a:p>
        </p:txBody>
      </p:sp>
      <p:sp>
        <p:nvSpPr>
          <p:cNvPr id="108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E99743E-7757-4E8B-9833-7A012DD89D7C}" type="slidenum">
              <a:rPr lang="en-US" sz="1200" b="0" strike="noStrike" spc="-1">
                <a:solidFill>
                  <a:srgbClr val="000000"/>
                </a:solidFill>
                <a:latin typeface="Arial"/>
                <a:ea typeface="+mn-ea"/>
              </a:rPr>
              <a:t>10</a:t>
            </a:fld>
            <a:endParaRPr lang="en-GB" sz="1200" b="0" strike="noStrike" spc="-1">
              <a:latin typeface="Arial"/>
            </a:endParaRPr>
          </a:p>
        </p:txBody>
      </p:sp>
      <p:sp>
        <p:nvSpPr>
          <p:cNvPr id="1085" name="PlaceHolder 4"/>
          <p:cNvSpPr>
            <a:spLocks noGrp="1" noRot="1" noChangeAspect="1"/>
          </p:cNvSpPr>
          <p:nvPr>
            <p:ph type="sldImg"/>
          </p:nvPr>
        </p:nvSpPr>
        <p:spPr>
          <a:xfrm>
            <a:off x="1143000" y="685800"/>
            <a:ext cx="4571640" cy="3428640"/>
          </a:xfrm>
          <a:prstGeom prst="rect">
            <a:avLst/>
          </a:prstGeom>
        </p:spPr>
      </p:sp>
      <p:sp>
        <p:nvSpPr>
          <p:cNvPr id="108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6A27286-5C65-4240-9493-20A87B0D89B6}" type="slidenum">
              <a:rPr lang="en-US" sz="1200" b="0" strike="noStrike" spc="-1">
                <a:solidFill>
                  <a:srgbClr val="000000"/>
                </a:solidFill>
                <a:latin typeface="Arial"/>
                <a:ea typeface="+mn-ea"/>
              </a:rPr>
              <a:t>100</a:t>
            </a:fld>
            <a:endParaRPr lang="en-GB" sz="1200" b="0" strike="noStrike" spc="-1">
              <a:latin typeface="Times New Roman"/>
            </a:endParaRPr>
          </a:p>
        </p:txBody>
      </p:sp>
      <p:sp>
        <p:nvSpPr>
          <p:cNvPr id="154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0DF856D-BBB4-41EB-9EE7-40B6178DADA8}" type="slidenum">
              <a:rPr lang="en-US" sz="1200" b="0" strike="noStrike" spc="-1">
                <a:solidFill>
                  <a:srgbClr val="000000"/>
                </a:solidFill>
                <a:latin typeface="Arial"/>
                <a:ea typeface="+mn-ea"/>
              </a:rPr>
              <a:t>100</a:t>
            </a:fld>
            <a:endParaRPr lang="en-GB" sz="1200" b="0" strike="noStrike" spc="-1">
              <a:latin typeface="Arial"/>
            </a:endParaRPr>
          </a:p>
        </p:txBody>
      </p:sp>
      <p:sp>
        <p:nvSpPr>
          <p:cNvPr id="154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8E1C27C-B934-4380-B637-B7A05B9D5C44}" type="slidenum">
              <a:rPr lang="en-US" sz="1200" b="0" strike="noStrike" spc="-1">
                <a:solidFill>
                  <a:srgbClr val="000000"/>
                </a:solidFill>
                <a:latin typeface="Arial"/>
                <a:ea typeface="+mn-ea"/>
              </a:rPr>
              <a:t>100</a:t>
            </a:fld>
            <a:endParaRPr lang="en-GB" sz="1200" b="0" strike="noStrike" spc="-1">
              <a:latin typeface="Arial"/>
            </a:endParaRPr>
          </a:p>
        </p:txBody>
      </p:sp>
      <p:sp>
        <p:nvSpPr>
          <p:cNvPr id="1550" name="PlaceHolder 4"/>
          <p:cNvSpPr>
            <a:spLocks noGrp="1" noRot="1" noChangeAspect="1"/>
          </p:cNvSpPr>
          <p:nvPr>
            <p:ph type="sldImg"/>
          </p:nvPr>
        </p:nvSpPr>
        <p:spPr>
          <a:xfrm>
            <a:off x="1143000" y="685800"/>
            <a:ext cx="4571640" cy="3428640"/>
          </a:xfrm>
          <a:prstGeom prst="rect">
            <a:avLst/>
          </a:prstGeom>
        </p:spPr>
      </p:sp>
      <p:sp>
        <p:nvSpPr>
          <p:cNvPr id="155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EEB49BB-B072-467C-803F-FD56F383B30A}" type="slidenum">
              <a:rPr lang="en-US" sz="1200" b="0" strike="noStrike" spc="-1">
                <a:solidFill>
                  <a:srgbClr val="000000"/>
                </a:solidFill>
                <a:latin typeface="Arial"/>
                <a:ea typeface="+mn-ea"/>
              </a:rPr>
              <a:t>101</a:t>
            </a:fld>
            <a:endParaRPr lang="en-GB" sz="1200" b="0" strike="noStrike" spc="-1">
              <a:latin typeface="Times New Roman"/>
            </a:endParaRPr>
          </a:p>
        </p:txBody>
      </p:sp>
      <p:sp>
        <p:nvSpPr>
          <p:cNvPr id="155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6B5C64F-8C06-455B-B5B2-FE983F6E32D5}" type="slidenum">
              <a:rPr lang="en-US" sz="1200" b="0" strike="noStrike" spc="-1">
                <a:solidFill>
                  <a:srgbClr val="000000"/>
                </a:solidFill>
                <a:latin typeface="Arial"/>
                <a:ea typeface="+mn-ea"/>
              </a:rPr>
              <a:t>101</a:t>
            </a:fld>
            <a:endParaRPr lang="en-GB" sz="1200" b="0" strike="noStrike" spc="-1">
              <a:latin typeface="Arial"/>
            </a:endParaRPr>
          </a:p>
        </p:txBody>
      </p:sp>
      <p:sp>
        <p:nvSpPr>
          <p:cNvPr id="155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BE4226C-98FD-47B5-8753-89422A246691}" type="slidenum">
              <a:rPr lang="en-US" sz="1200" b="0" strike="noStrike" spc="-1">
                <a:solidFill>
                  <a:srgbClr val="000000"/>
                </a:solidFill>
                <a:latin typeface="Arial"/>
                <a:ea typeface="+mn-ea"/>
              </a:rPr>
              <a:t>101</a:t>
            </a:fld>
            <a:endParaRPr lang="en-GB" sz="1200" b="0" strike="noStrike" spc="-1">
              <a:latin typeface="Arial"/>
            </a:endParaRPr>
          </a:p>
        </p:txBody>
      </p:sp>
      <p:sp>
        <p:nvSpPr>
          <p:cNvPr id="1555" name="PlaceHolder 4"/>
          <p:cNvSpPr>
            <a:spLocks noGrp="1" noRot="1" noChangeAspect="1"/>
          </p:cNvSpPr>
          <p:nvPr>
            <p:ph type="sldImg"/>
          </p:nvPr>
        </p:nvSpPr>
        <p:spPr>
          <a:xfrm>
            <a:off x="1143000" y="685800"/>
            <a:ext cx="4571640" cy="3428640"/>
          </a:xfrm>
          <a:prstGeom prst="rect">
            <a:avLst/>
          </a:prstGeom>
        </p:spPr>
      </p:sp>
      <p:sp>
        <p:nvSpPr>
          <p:cNvPr id="155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C37ADE2-107A-4A93-BB3E-789B5FF74DFE}" type="slidenum">
              <a:rPr lang="en-US" sz="1200" b="0" strike="noStrike" spc="-1">
                <a:solidFill>
                  <a:srgbClr val="000000"/>
                </a:solidFill>
                <a:latin typeface="Arial"/>
                <a:ea typeface="+mn-ea"/>
              </a:rPr>
              <a:t>102</a:t>
            </a:fld>
            <a:endParaRPr lang="en-GB" sz="1200" b="0" strike="noStrike" spc="-1">
              <a:latin typeface="Times New Roman"/>
            </a:endParaRPr>
          </a:p>
        </p:txBody>
      </p:sp>
      <p:sp>
        <p:nvSpPr>
          <p:cNvPr id="155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663456A-A222-4D64-82F6-B5EE72EEF385}" type="slidenum">
              <a:rPr lang="en-US" sz="1200" b="0" strike="noStrike" spc="-1">
                <a:solidFill>
                  <a:srgbClr val="000000"/>
                </a:solidFill>
                <a:latin typeface="Arial"/>
                <a:ea typeface="+mn-ea"/>
              </a:rPr>
              <a:t>102</a:t>
            </a:fld>
            <a:endParaRPr lang="en-GB" sz="1200" b="0" strike="noStrike" spc="-1">
              <a:latin typeface="Arial"/>
            </a:endParaRPr>
          </a:p>
        </p:txBody>
      </p:sp>
      <p:sp>
        <p:nvSpPr>
          <p:cNvPr id="155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D5BA381-2789-485C-84DF-0520ED892364}" type="slidenum">
              <a:rPr lang="en-US" sz="1200" b="0" strike="noStrike" spc="-1">
                <a:solidFill>
                  <a:srgbClr val="000000"/>
                </a:solidFill>
                <a:latin typeface="Arial"/>
                <a:ea typeface="+mn-ea"/>
              </a:rPr>
              <a:t>102</a:t>
            </a:fld>
            <a:endParaRPr lang="en-GB" sz="1200" b="0" strike="noStrike" spc="-1">
              <a:latin typeface="Arial"/>
            </a:endParaRPr>
          </a:p>
        </p:txBody>
      </p:sp>
      <p:sp>
        <p:nvSpPr>
          <p:cNvPr id="1560" name="PlaceHolder 4"/>
          <p:cNvSpPr>
            <a:spLocks noGrp="1" noRot="1" noChangeAspect="1"/>
          </p:cNvSpPr>
          <p:nvPr>
            <p:ph type="sldImg"/>
          </p:nvPr>
        </p:nvSpPr>
        <p:spPr>
          <a:xfrm>
            <a:off x="1143000" y="685800"/>
            <a:ext cx="4572000" cy="3429000"/>
          </a:xfrm>
          <a:prstGeom prst="rect">
            <a:avLst/>
          </a:prstGeom>
        </p:spPr>
      </p:sp>
      <p:sp>
        <p:nvSpPr>
          <p:cNvPr id="156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072FA47-63C9-4D80-B4D4-D882CC98F2C2}" type="slidenum">
              <a:rPr lang="en-US" sz="1200" b="0" strike="noStrike" spc="-1">
                <a:solidFill>
                  <a:srgbClr val="000000"/>
                </a:solidFill>
                <a:latin typeface="Arial"/>
                <a:ea typeface="+mn-ea"/>
              </a:rPr>
              <a:t>103</a:t>
            </a:fld>
            <a:endParaRPr lang="en-GB" sz="1200" b="0" strike="noStrike" spc="-1">
              <a:latin typeface="Times New Roman"/>
            </a:endParaRPr>
          </a:p>
        </p:txBody>
      </p:sp>
      <p:sp>
        <p:nvSpPr>
          <p:cNvPr id="156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B73310A-B0C5-46AB-A242-EA4DE6AD4B28}" type="slidenum">
              <a:rPr lang="en-US" sz="1200" b="0" strike="noStrike" spc="-1">
                <a:solidFill>
                  <a:srgbClr val="000000"/>
                </a:solidFill>
                <a:latin typeface="Arial"/>
                <a:ea typeface="+mn-ea"/>
              </a:rPr>
              <a:t>103</a:t>
            </a:fld>
            <a:endParaRPr lang="en-GB" sz="1200" b="0" strike="noStrike" spc="-1">
              <a:latin typeface="Arial"/>
            </a:endParaRPr>
          </a:p>
        </p:txBody>
      </p:sp>
      <p:sp>
        <p:nvSpPr>
          <p:cNvPr id="156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D2C8523-3075-45F2-B399-5E43095A2C38}" type="slidenum">
              <a:rPr lang="en-US" sz="1200" b="0" strike="noStrike" spc="-1">
                <a:solidFill>
                  <a:srgbClr val="000000"/>
                </a:solidFill>
                <a:latin typeface="Arial"/>
                <a:ea typeface="+mn-ea"/>
              </a:rPr>
              <a:t>103</a:t>
            </a:fld>
            <a:endParaRPr lang="en-GB" sz="1200" b="0" strike="noStrike" spc="-1">
              <a:latin typeface="Arial"/>
            </a:endParaRPr>
          </a:p>
        </p:txBody>
      </p:sp>
      <p:sp>
        <p:nvSpPr>
          <p:cNvPr id="1565" name="PlaceHolder 4"/>
          <p:cNvSpPr>
            <a:spLocks noGrp="1" noRot="1" noChangeAspect="1"/>
          </p:cNvSpPr>
          <p:nvPr>
            <p:ph type="sldImg"/>
          </p:nvPr>
        </p:nvSpPr>
        <p:spPr>
          <a:xfrm>
            <a:off x="1143000" y="685800"/>
            <a:ext cx="4571640" cy="3428640"/>
          </a:xfrm>
          <a:prstGeom prst="rect">
            <a:avLst/>
          </a:prstGeom>
        </p:spPr>
      </p:sp>
      <p:sp>
        <p:nvSpPr>
          <p:cNvPr id="156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84467D4-DE47-4345-8A7F-21E30CA17D20}" type="slidenum">
              <a:rPr lang="en-US" sz="1200" b="0" strike="noStrike" spc="-1">
                <a:solidFill>
                  <a:srgbClr val="000000"/>
                </a:solidFill>
                <a:latin typeface="Arial"/>
                <a:ea typeface="+mn-ea"/>
              </a:rPr>
              <a:t>104</a:t>
            </a:fld>
            <a:endParaRPr lang="en-GB" sz="1200" b="0" strike="noStrike" spc="-1">
              <a:latin typeface="Times New Roman"/>
            </a:endParaRPr>
          </a:p>
        </p:txBody>
      </p:sp>
      <p:sp>
        <p:nvSpPr>
          <p:cNvPr id="156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3AED1B2-5588-46E0-8700-2E4C883C56B7}" type="slidenum">
              <a:rPr lang="en-US" sz="1200" b="0" strike="noStrike" spc="-1">
                <a:solidFill>
                  <a:srgbClr val="000000"/>
                </a:solidFill>
                <a:latin typeface="Arial"/>
                <a:ea typeface="+mn-ea"/>
              </a:rPr>
              <a:t>104</a:t>
            </a:fld>
            <a:endParaRPr lang="en-GB" sz="1200" b="0" strike="noStrike" spc="-1">
              <a:latin typeface="Arial"/>
            </a:endParaRPr>
          </a:p>
        </p:txBody>
      </p:sp>
      <p:sp>
        <p:nvSpPr>
          <p:cNvPr id="156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9E1CB35-2569-4116-9339-DB0BE14A9A8B}" type="slidenum">
              <a:rPr lang="en-US" sz="1200" b="0" strike="noStrike" spc="-1">
                <a:solidFill>
                  <a:srgbClr val="000000"/>
                </a:solidFill>
                <a:latin typeface="Arial"/>
                <a:ea typeface="+mn-ea"/>
              </a:rPr>
              <a:t>104</a:t>
            </a:fld>
            <a:endParaRPr lang="en-GB" sz="1200" b="0" strike="noStrike" spc="-1">
              <a:latin typeface="Arial"/>
            </a:endParaRPr>
          </a:p>
        </p:txBody>
      </p:sp>
      <p:sp>
        <p:nvSpPr>
          <p:cNvPr id="1570" name="PlaceHolder 4"/>
          <p:cNvSpPr>
            <a:spLocks noGrp="1" noRot="1" noChangeAspect="1"/>
          </p:cNvSpPr>
          <p:nvPr>
            <p:ph type="sldImg"/>
          </p:nvPr>
        </p:nvSpPr>
        <p:spPr>
          <a:xfrm>
            <a:off x="1143000" y="685800"/>
            <a:ext cx="4571640" cy="3428640"/>
          </a:xfrm>
          <a:prstGeom prst="rect">
            <a:avLst/>
          </a:prstGeom>
        </p:spPr>
      </p:sp>
      <p:sp>
        <p:nvSpPr>
          <p:cNvPr id="157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F5B8F71-3C74-4B81-85C7-E560BA58E7E0}" type="slidenum">
              <a:rPr lang="en-US" sz="1200" b="0" strike="noStrike" spc="-1">
                <a:solidFill>
                  <a:srgbClr val="000000"/>
                </a:solidFill>
                <a:latin typeface="Arial"/>
                <a:ea typeface="+mn-ea"/>
              </a:rPr>
              <a:t>105</a:t>
            </a:fld>
            <a:endParaRPr lang="en-GB" sz="1200" b="0" strike="noStrike" spc="-1">
              <a:latin typeface="Times New Roman"/>
            </a:endParaRPr>
          </a:p>
        </p:txBody>
      </p:sp>
      <p:sp>
        <p:nvSpPr>
          <p:cNvPr id="157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2E203BA-BD0F-44B9-81A9-2F74BE4F2964}" type="slidenum">
              <a:rPr lang="en-US" sz="1200" b="0" strike="noStrike" spc="-1">
                <a:solidFill>
                  <a:srgbClr val="000000"/>
                </a:solidFill>
                <a:latin typeface="Arial"/>
                <a:ea typeface="+mn-ea"/>
              </a:rPr>
              <a:t>105</a:t>
            </a:fld>
            <a:endParaRPr lang="en-GB" sz="1200" b="0" strike="noStrike" spc="-1">
              <a:latin typeface="Arial"/>
            </a:endParaRPr>
          </a:p>
        </p:txBody>
      </p:sp>
      <p:sp>
        <p:nvSpPr>
          <p:cNvPr id="157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6DCA483-EDD6-42FA-8280-B36668997834}" type="slidenum">
              <a:rPr lang="en-US" sz="1200" b="0" strike="noStrike" spc="-1">
                <a:solidFill>
                  <a:srgbClr val="000000"/>
                </a:solidFill>
                <a:latin typeface="Arial"/>
                <a:ea typeface="+mn-ea"/>
              </a:rPr>
              <a:t>105</a:t>
            </a:fld>
            <a:endParaRPr lang="en-GB" sz="1200" b="0" strike="noStrike" spc="-1">
              <a:latin typeface="Arial"/>
            </a:endParaRPr>
          </a:p>
        </p:txBody>
      </p:sp>
      <p:sp>
        <p:nvSpPr>
          <p:cNvPr id="1575" name="PlaceHolder 4"/>
          <p:cNvSpPr>
            <a:spLocks noGrp="1" noRot="1" noChangeAspect="1"/>
          </p:cNvSpPr>
          <p:nvPr>
            <p:ph type="sldImg"/>
          </p:nvPr>
        </p:nvSpPr>
        <p:spPr>
          <a:xfrm>
            <a:off x="1143000" y="685800"/>
            <a:ext cx="4571640" cy="3428640"/>
          </a:xfrm>
          <a:prstGeom prst="rect">
            <a:avLst/>
          </a:prstGeom>
        </p:spPr>
      </p:sp>
      <p:sp>
        <p:nvSpPr>
          <p:cNvPr id="157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6CE23D2-5500-4ECB-81BA-6DBA2D04BFF8}" type="slidenum">
              <a:rPr lang="en-US" sz="1200" b="0" strike="noStrike" spc="-1">
                <a:solidFill>
                  <a:srgbClr val="000000"/>
                </a:solidFill>
                <a:latin typeface="Arial"/>
                <a:ea typeface="+mn-ea"/>
              </a:rPr>
              <a:t>106</a:t>
            </a:fld>
            <a:endParaRPr lang="en-GB" sz="1200" b="0" strike="noStrike" spc="-1">
              <a:latin typeface="Times New Roman"/>
            </a:endParaRPr>
          </a:p>
        </p:txBody>
      </p:sp>
      <p:sp>
        <p:nvSpPr>
          <p:cNvPr id="157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8A306CE-52E1-4EF1-B6C2-D24BF0449EDE}" type="slidenum">
              <a:rPr lang="en-US" sz="1200" b="0" strike="noStrike" spc="-1">
                <a:solidFill>
                  <a:srgbClr val="000000"/>
                </a:solidFill>
                <a:latin typeface="Arial"/>
                <a:ea typeface="+mn-ea"/>
              </a:rPr>
              <a:t>106</a:t>
            </a:fld>
            <a:endParaRPr lang="en-GB" sz="1200" b="0" strike="noStrike" spc="-1">
              <a:latin typeface="Arial"/>
            </a:endParaRPr>
          </a:p>
        </p:txBody>
      </p:sp>
      <p:sp>
        <p:nvSpPr>
          <p:cNvPr id="157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38720FF-CE26-4383-BE5E-C4D75A492248}" type="slidenum">
              <a:rPr lang="en-US" sz="1200" b="0" strike="noStrike" spc="-1">
                <a:solidFill>
                  <a:srgbClr val="000000"/>
                </a:solidFill>
                <a:latin typeface="Arial"/>
                <a:ea typeface="+mn-ea"/>
              </a:rPr>
              <a:t>106</a:t>
            </a:fld>
            <a:endParaRPr lang="en-GB" sz="1200" b="0" strike="noStrike" spc="-1">
              <a:latin typeface="Arial"/>
            </a:endParaRPr>
          </a:p>
        </p:txBody>
      </p:sp>
      <p:sp>
        <p:nvSpPr>
          <p:cNvPr id="1580" name="PlaceHolder 4"/>
          <p:cNvSpPr>
            <a:spLocks noGrp="1" noRot="1" noChangeAspect="1"/>
          </p:cNvSpPr>
          <p:nvPr>
            <p:ph type="sldImg"/>
          </p:nvPr>
        </p:nvSpPr>
        <p:spPr>
          <a:xfrm>
            <a:off x="1143000" y="685800"/>
            <a:ext cx="4571640" cy="3428640"/>
          </a:xfrm>
          <a:prstGeom prst="rect">
            <a:avLst/>
          </a:prstGeom>
        </p:spPr>
      </p:sp>
      <p:sp>
        <p:nvSpPr>
          <p:cNvPr id="1581"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71680CD-E962-4DE8-B312-CA7926AEA6EF}" type="slidenum">
              <a:rPr lang="en-US" sz="1200" b="0" strike="noStrike" spc="-1">
                <a:solidFill>
                  <a:srgbClr val="000000"/>
                </a:solidFill>
                <a:latin typeface="Arial"/>
                <a:ea typeface="+mn-ea"/>
              </a:rPr>
              <a:t>107</a:t>
            </a:fld>
            <a:endParaRPr lang="en-GB" sz="1200" b="0" strike="noStrike" spc="-1">
              <a:latin typeface="Times New Roman"/>
            </a:endParaRPr>
          </a:p>
        </p:txBody>
      </p:sp>
      <p:sp>
        <p:nvSpPr>
          <p:cNvPr id="158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9F144DE-3006-4280-B374-1BAD34D1E43D}" type="slidenum">
              <a:rPr lang="en-US" sz="1200" b="0" strike="noStrike" spc="-1">
                <a:solidFill>
                  <a:srgbClr val="000000"/>
                </a:solidFill>
                <a:latin typeface="Arial"/>
                <a:ea typeface="+mn-ea"/>
              </a:rPr>
              <a:t>107</a:t>
            </a:fld>
            <a:endParaRPr lang="en-GB" sz="1200" b="0" strike="noStrike" spc="-1">
              <a:latin typeface="Arial"/>
            </a:endParaRPr>
          </a:p>
        </p:txBody>
      </p:sp>
      <p:sp>
        <p:nvSpPr>
          <p:cNvPr id="158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3541E75-AC43-4935-9E96-B583A581FE78}" type="slidenum">
              <a:rPr lang="en-US" sz="1200" b="0" strike="noStrike" spc="-1">
                <a:solidFill>
                  <a:srgbClr val="000000"/>
                </a:solidFill>
                <a:latin typeface="Arial"/>
                <a:ea typeface="+mn-ea"/>
              </a:rPr>
              <a:t>107</a:t>
            </a:fld>
            <a:endParaRPr lang="en-GB" sz="1200" b="0" strike="noStrike" spc="-1">
              <a:latin typeface="Arial"/>
            </a:endParaRPr>
          </a:p>
        </p:txBody>
      </p:sp>
      <p:sp>
        <p:nvSpPr>
          <p:cNvPr id="1585" name="PlaceHolder 4"/>
          <p:cNvSpPr>
            <a:spLocks noGrp="1" noRot="1" noChangeAspect="1"/>
          </p:cNvSpPr>
          <p:nvPr>
            <p:ph type="sldImg"/>
          </p:nvPr>
        </p:nvSpPr>
        <p:spPr>
          <a:xfrm>
            <a:off x="1143000" y="685800"/>
            <a:ext cx="4571640" cy="3428640"/>
          </a:xfrm>
          <a:prstGeom prst="rect">
            <a:avLst/>
          </a:prstGeom>
        </p:spPr>
      </p:sp>
      <p:sp>
        <p:nvSpPr>
          <p:cNvPr id="1586"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83CCAC1-96F0-413D-B61D-6CF0F40CF3F4}" type="slidenum">
              <a:rPr lang="en-US" sz="1200" b="0" strike="noStrike" spc="-1">
                <a:solidFill>
                  <a:srgbClr val="000000"/>
                </a:solidFill>
                <a:latin typeface="Arial"/>
                <a:ea typeface="+mn-ea"/>
              </a:rPr>
              <a:t>108</a:t>
            </a:fld>
            <a:endParaRPr lang="en-GB" sz="1200" b="0" strike="noStrike" spc="-1">
              <a:latin typeface="Times New Roman"/>
            </a:endParaRPr>
          </a:p>
        </p:txBody>
      </p:sp>
      <p:sp>
        <p:nvSpPr>
          <p:cNvPr id="158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F63C734-D579-422F-AC3F-0CC1BCEC3CAC}" type="slidenum">
              <a:rPr lang="en-US" sz="1200" b="0" strike="noStrike" spc="-1">
                <a:solidFill>
                  <a:srgbClr val="000000"/>
                </a:solidFill>
                <a:latin typeface="Arial"/>
                <a:ea typeface="+mn-ea"/>
              </a:rPr>
              <a:t>108</a:t>
            </a:fld>
            <a:endParaRPr lang="en-GB" sz="1200" b="0" strike="noStrike" spc="-1">
              <a:latin typeface="Arial"/>
            </a:endParaRPr>
          </a:p>
        </p:txBody>
      </p:sp>
      <p:sp>
        <p:nvSpPr>
          <p:cNvPr id="158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0E38547-2C76-4E55-98BD-C5BE93D7B906}" type="slidenum">
              <a:rPr lang="en-US" sz="1200" b="0" strike="noStrike" spc="-1">
                <a:solidFill>
                  <a:srgbClr val="000000"/>
                </a:solidFill>
                <a:latin typeface="Arial"/>
                <a:ea typeface="+mn-ea"/>
              </a:rPr>
              <a:t>108</a:t>
            </a:fld>
            <a:endParaRPr lang="en-GB" sz="1200" b="0" strike="noStrike" spc="-1">
              <a:latin typeface="Arial"/>
            </a:endParaRPr>
          </a:p>
        </p:txBody>
      </p:sp>
      <p:sp>
        <p:nvSpPr>
          <p:cNvPr id="1590" name="PlaceHolder 4"/>
          <p:cNvSpPr>
            <a:spLocks noGrp="1" noRot="1" noChangeAspect="1"/>
          </p:cNvSpPr>
          <p:nvPr>
            <p:ph type="sldImg"/>
          </p:nvPr>
        </p:nvSpPr>
        <p:spPr>
          <a:xfrm>
            <a:off x="1143000" y="685800"/>
            <a:ext cx="4571640" cy="3428640"/>
          </a:xfrm>
          <a:prstGeom prst="rect">
            <a:avLst/>
          </a:prstGeom>
        </p:spPr>
      </p:sp>
      <p:sp>
        <p:nvSpPr>
          <p:cNvPr id="1591"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C12CB94-224C-4827-8822-8567CBE71FB7}" type="slidenum">
              <a:rPr lang="en-US" sz="1200" b="0" strike="noStrike" spc="-1">
                <a:solidFill>
                  <a:srgbClr val="000000"/>
                </a:solidFill>
                <a:latin typeface="Arial"/>
                <a:ea typeface="+mn-ea"/>
              </a:rPr>
              <a:t>109</a:t>
            </a:fld>
            <a:endParaRPr lang="en-GB" sz="1200" b="0" strike="noStrike" spc="-1">
              <a:latin typeface="Times New Roman"/>
            </a:endParaRPr>
          </a:p>
        </p:txBody>
      </p:sp>
      <p:sp>
        <p:nvSpPr>
          <p:cNvPr id="159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47F888D-7B30-478A-9AA7-6E6312C51F81}" type="slidenum">
              <a:rPr lang="en-US" sz="1200" b="0" strike="noStrike" spc="-1">
                <a:solidFill>
                  <a:srgbClr val="000000"/>
                </a:solidFill>
                <a:latin typeface="Arial"/>
                <a:ea typeface="+mn-ea"/>
              </a:rPr>
              <a:t>109</a:t>
            </a:fld>
            <a:endParaRPr lang="en-GB" sz="1200" b="0" strike="noStrike" spc="-1">
              <a:latin typeface="Arial"/>
            </a:endParaRPr>
          </a:p>
        </p:txBody>
      </p:sp>
      <p:sp>
        <p:nvSpPr>
          <p:cNvPr id="159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21844CD-BF01-4C26-89F2-3ABD7134FA25}" type="slidenum">
              <a:rPr lang="en-US" sz="1200" b="0" strike="noStrike" spc="-1">
                <a:solidFill>
                  <a:srgbClr val="000000"/>
                </a:solidFill>
                <a:latin typeface="Arial"/>
                <a:ea typeface="+mn-ea"/>
              </a:rPr>
              <a:t>109</a:t>
            </a:fld>
            <a:endParaRPr lang="en-GB" sz="1200" b="0" strike="noStrike" spc="-1">
              <a:latin typeface="Arial"/>
            </a:endParaRPr>
          </a:p>
        </p:txBody>
      </p:sp>
      <p:sp>
        <p:nvSpPr>
          <p:cNvPr id="1595" name="PlaceHolder 4"/>
          <p:cNvSpPr>
            <a:spLocks noGrp="1" noRot="1" noChangeAspect="1"/>
          </p:cNvSpPr>
          <p:nvPr>
            <p:ph type="sldImg"/>
          </p:nvPr>
        </p:nvSpPr>
        <p:spPr>
          <a:xfrm>
            <a:off x="1143000" y="685800"/>
            <a:ext cx="4571640" cy="3428640"/>
          </a:xfrm>
          <a:prstGeom prst="rect">
            <a:avLst/>
          </a:prstGeom>
        </p:spPr>
      </p:sp>
      <p:sp>
        <p:nvSpPr>
          <p:cNvPr id="1596"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075C9FC-7A51-4BE6-976B-759B69E125E2}" type="slidenum">
              <a:rPr lang="en-US" sz="1200" b="0" strike="noStrike" spc="-1">
                <a:solidFill>
                  <a:srgbClr val="000000"/>
                </a:solidFill>
                <a:latin typeface="Arial"/>
                <a:ea typeface="+mn-ea"/>
              </a:rPr>
              <a:t>11</a:t>
            </a:fld>
            <a:endParaRPr lang="en-GB" sz="1200" b="0" strike="noStrike" spc="-1">
              <a:latin typeface="Times New Roman"/>
            </a:endParaRPr>
          </a:p>
        </p:txBody>
      </p:sp>
      <p:sp>
        <p:nvSpPr>
          <p:cNvPr id="108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09EDABE-1ECA-4680-9FF2-4A3A1EACA82B}" type="slidenum">
              <a:rPr lang="en-US" sz="1200" b="0" strike="noStrike" spc="-1">
                <a:solidFill>
                  <a:srgbClr val="000000"/>
                </a:solidFill>
                <a:latin typeface="Arial"/>
                <a:ea typeface="+mn-ea"/>
              </a:rPr>
              <a:t>11</a:t>
            </a:fld>
            <a:endParaRPr lang="en-GB" sz="1200" b="0" strike="noStrike" spc="-1">
              <a:latin typeface="Arial"/>
            </a:endParaRPr>
          </a:p>
        </p:txBody>
      </p:sp>
      <p:sp>
        <p:nvSpPr>
          <p:cNvPr id="108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9579508-A2FD-462E-ADD2-FD05B15603DE}" type="slidenum">
              <a:rPr lang="en-US" sz="1200" b="0" strike="noStrike" spc="-1">
                <a:solidFill>
                  <a:srgbClr val="000000"/>
                </a:solidFill>
                <a:latin typeface="Arial"/>
                <a:ea typeface="+mn-ea"/>
              </a:rPr>
              <a:t>11</a:t>
            </a:fld>
            <a:endParaRPr lang="en-GB" sz="1200" b="0" strike="noStrike" spc="-1">
              <a:latin typeface="Arial"/>
            </a:endParaRPr>
          </a:p>
        </p:txBody>
      </p:sp>
      <p:sp>
        <p:nvSpPr>
          <p:cNvPr id="1090" name="CustomShape 4"/>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3255AF7-CB13-436E-8D7B-50A780CD6497}" type="slidenum">
              <a:rPr lang="en-US" sz="1200" b="0" strike="noStrike" spc="-1">
                <a:solidFill>
                  <a:srgbClr val="000000"/>
                </a:solidFill>
                <a:latin typeface="Arial"/>
                <a:ea typeface="+mn-ea"/>
              </a:rPr>
              <a:t>11</a:t>
            </a:fld>
            <a:endParaRPr lang="en-GB" sz="1200" b="0" strike="noStrike" spc="-1">
              <a:latin typeface="Arial"/>
            </a:endParaRPr>
          </a:p>
        </p:txBody>
      </p:sp>
      <p:sp>
        <p:nvSpPr>
          <p:cNvPr id="1091" name="PlaceHolder 5"/>
          <p:cNvSpPr>
            <a:spLocks noGrp="1" noRot="1" noChangeAspect="1"/>
          </p:cNvSpPr>
          <p:nvPr>
            <p:ph type="sldImg"/>
          </p:nvPr>
        </p:nvSpPr>
        <p:spPr>
          <a:xfrm>
            <a:off x="1143000" y="685800"/>
            <a:ext cx="4571640" cy="3428640"/>
          </a:xfrm>
          <a:prstGeom prst="rect">
            <a:avLst/>
          </a:prstGeom>
        </p:spPr>
      </p:sp>
      <p:sp>
        <p:nvSpPr>
          <p:cNvPr id="1092" name="CustomShape 6"/>
          <p:cNvSpPr/>
          <p:nvPr/>
        </p:nvSpPr>
        <p:spPr>
          <a:xfrm>
            <a:off x="914400" y="4343400"/>
            <a:ext cx="50288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6FEA89A-ED5D-4B8E-A991-0C44229AF017}" type="slidenum">
              <a:rPr lang="en-US" sz="1200" b="0" strike="noStrike" spc="-1">
                <a:solidFill>
                  <a:srgbClr val="000000"/>
                </a:solidFill>
                <a:latin typeface="Arial"/>
                <a:ea typeface="+mn-ea"/>
              </a:rPr>
              <a:t>110</a:t>
            </a:fld>
            <a:endParaRPr lang="en-GB" sz="1200" b="0" strike="noStrike" spc="-1">
              <a:latin typeface="Times New Roman"/>
            </a:endParaRPr>
          </a:p>
        </p:txBody>
      </p:sp>
      <p:sp>
        <p:nvSpPr>
          <p:cNvPr id="159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0128A6B-443F-440E-8F20-9DAC8865DF30}" type="slidenum">
              <a:rPr lang="en-US" sz="1200" b="0" strike="noStrike" spc="-1">
                <a:solidFill>
                  <a:srgbClr val="000000"/>
                </a:solidFill>
                <a:latin typeface="Arial"/>
                <a:ea typeface="+mn-ea"/>
              </a:rPr>
              <a:t>110</a:t>
            </a:fld>
            <a:endParaRPr lang="en-GB" sz="1200" b="0" strike="noStrike" spc="-1">
              <a:latin typeface="Arial"/>
            </a:endParaRPr>
          </a:p>
        </p:txBody>
      </p:sp>
      <p:sp>
        <p:nvSpPr>
          <p:cNvPr id="159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F3BC571-F47D-4437-B7D7-EF05A8634CCD}" type="slidenum">
              <a:rPr lang="en-US" sz="1200" b="0" strike="noStrike" spc="-1">
                <a:solidFill>
                  <a:srgbClr val="000000"/>
                </a:solidFill>
                <a:latin typeface="Arial"/>
                <a:ea typeface="+mn-ea"/>
              </a:rPr>
              <a:t>110</a:t>
            </a:fld>
            <a:endParaRPr lang="en-GB" sz="1200" b="0" strike="noStrike" spc="-1">
              <a:latin typeface="Arial"/>
            </a:endParaRPr>
          </a:p>
        </p:txBody>
      </p:sp>
      <p:sp>
        <p:nvSpPr>
          <p:cNvPr id="1600" name="PlaceHolder 4"/>
          <p:cNvSpPr>
            <a:spLocks noGrp="1" noRot="1" noChangeAspect="1"/>
          </p:cNvSpPr>
          <p:nvPr>
            <p:ph type="sldImg"/>
          </p:nvPr>
        </p:nvSpPr>
        <p:spPr>
          <a:xfrm>
            <a:off x="1143000" y="685800"/>
            <a:ext cx="4571640" cy="3428640"/>
          </a:xfrm>
          <a:prstGeom prst="rect">
            <a:avLst/>
          </a:prstGeom>
        </p:spPr>
      </p:sp>
      <p:sp>
        <p:nvSpPr>
          <p:cNvPr id="1601"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1AAC8C0-C155-414A-AB29-42DDBBB201E6}" type="slidenum">
              <a:rPr lang="en-US" sz="1200" b="0" strike="noStrike" spc="-1">
                <a:solidFill>
                  <a:srgbClr val="000000"/>
                </a:solidFill>
                <a:latin typeface="Arial"/>
                <a:ea typeface="+mn-ea"/>
              </a:rPr>
              <a:t>111</a:t>
            </a:fld>
            <a:endParaRPr lang="en-GB" sz="1200" b="0" strike="noStrike" spc="-1">
              <a:latin typeface="Times New Roman"/>
            </a:endParaRPr>
          </a:p>
        </p:txBody>
      </p:sp>
      <p:sp>
        <p:nvSpPr>
          <p:cNvPr id="160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2847435-2AB8-4F61-AEC0-224C6128A002}" type="slidenum">
              <a:rPr lang="en-US" sz="1200" b="0" strike="noStrike" spc="-1">
                <a:solidFill>
                  <a:srgbClr val="000000"/>
                </a:solidFill>
                <a:latin typeface="Arial"/>
                <a:ea typeface="+mn-ea"/>
              </a:rPr>
              <a:t>111</a:t>
            </a:fld>
            <a:endParaRPr lang="en-GB" sz="1200" b="0" strike="noStrike" spc="-1">
              <a:latin typeface="Arial"/>
            </a:endParaRPr>
          </a:p>
        </p:txBody>
      </p:sp>
      <p:sp>
        <p:nvSpPr>
          <p:cNvPr id="160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E84AF94-0AA0-4C5A-98B3-710D1ED235FE}" type="slidenum">
              <a:rPr lang="en-US" sz="1200" b="0" strike="noStrike" spc="-1">
                <a:solidFill>
                  <a:srgbClr val="000000"/>
                </a:solidFill>
                <a:latin typeface="Arial"/>
                <a:ea typeface="+mn-ea"/>
              </a:rPr>
              <a:t>111</a:t>
            </a:fld>
            <a:endParaRPr lang="en-GB" sz="1200" b="0" strike="noStrike" spc="-1">
              <a:latin typeface="Arial"/>
            </a:endParaRPr>
          </a:p>
        </p:txBody>
      </p:sp>
      <p:sp>
        <p:nvSpPr>
          <p:cNvPr id="1605" name="PlaceHolder 4"/>
          <p:cNvSpPr>
            <a:spLocks noGrp="1" noRot="1" noChangeAspect="1"/>
          </p:cNvSpPr>
          <p:nvPr>
            <p:ph type="sldImg"/>
          </p:nvPr>
        </p:nvSpPr>
        <p:spPr>
          <a:xfrm>
            <a:off x="1143000" y="685800"/>
            <a:ext cx="4571640" cy="3428640"/>
          </a:xfrm>
          <a:prstGeom prst="rect">
            <a:avLst/>
          </a:prstGeom>
        </p:spPr>
      </p:sp>
      <p:sp>
        <p:nvSpPr>
          <p:cNvPr id="1606" name="CustomShape 5"/>
          <p:cNvSpPr/>
          <p:nvPr/>
        </p:nvSpPr>
        <p:spPr>
          <a:xfrm>
            <a:off x="144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nchor="ctr">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ea typeface="+mn-ea"/>
              </a:rPr>
              <a:t>https://www.geeksforgeeks.org/hamming-code-in-computer-network/</a:t>
            </a:r>
            <a:endParaRPr lang="en-GB" sz="18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0772767-2CFA-44D4-8817-DF92485EF241}" type="slidenum">
              <a:rPr lang="en-US" sz="1200" b="0" strike="noStrike" spc="-1">
                <a:solidFill>
                  <a:srgbClr val="000000"/>
                </a:solidFill>
                <a:latin typeface="Arial"/>
                <a:ea typeface="+mn-ea"/>
              </a:rPr>
              <a:t>12</a:t>
            </a:fld>
            <a:endParaRPr lang="en-GB" sz="1200" b="0" strike="noStrike" spc="-1">
              <a:latin typeface="Times New Roman"/>
            </a:endParaRPr>
          </a:p>
        </p:txBody>
      </p:sp>
      <p:sp>
        <p:nvSpPr>
          <p:cNvPr id="109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CAC40F7-6F44-48EE-A83C-EB1B0228CDC1}" type="slidenum">
              <a:rPr lang="en-US" sz="1200" b="0" strike="noStrike" spc="-1">
                <a:solidFill>
                  <a:srgbClr val="000000"/>
                </a:solidFill>
                <a:latin typeface="Arial"/>
                <a:ea typeface="+mn-ea"/>
              </a:rPr>
              <a:t>12</a:t>
            </a:fld>
            <a:endParaRPr lang="en-GB" sz="1200" b="0" strike="noStrike" spc="-1">
              <a:latin typeface="Arial"/>
            </a:endParaRPr>
          </a:p>
        </p:txBody>
      </p:sp>
      <p:sp>
        <p:nvSpPr>
          <p:cNvPr id="109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1A37FF7-FF5F-4531-B510-DAE95083BE09}" type="slidenum">
              <a:rPr lang="en-US" sz="1200" b="0" strike="noStrike" spc="-1">
                <a:solidFill>
                  <a:srgbClr val="000000"/>
                </a:solidFill>
                <a:latin typeface="Arial"/>
                <a:ea typeface="+mn-ea"/>
              </a:rPr>
              <a:t>12</a:t>
            </a:fld>
            <a:endParaRPr lang="en-GB" sz="1200" b="0" strike="noStrike" spc="-1">
              <a:latin typeface="Arial"/>
            </a:endParaRPr>
          </a:p>
        </p:txBody>
      </p:sp>
      <p:sp>
        <p:nvSpPr>
          <p:cNvPr id="1096" name="PlaceHolder 4"/>
          <p:cNvSpPr>
            <a:spLocks noGrp="1" noRot="1" noChangeAspect="1"/>
          </p:cNvSpPr>
          <p:nvPr>
            <p:ph type="sldImg"/>
          </p:nvPr>
        </p:nvSpPr>
        <p:spPr>
          <a:xfrm>
            <a:off x="1143000" y="685800"/>
            <a:ext cx="4571640" cy="3428640"/>
          </a:xfrm>
          <a:prstGeom prst="rect">
            <a:avLst/>
          </a:prstGeom>
        </p:spPr>
      </p:sp>
      <p:sp>
        <p:nvSpPr>
          <p:cNvPr id="109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9144F31-6ACF-4BA0-A2E8-98A65F9DF05D}" type="slidenum">
              <a:rPr lang="en-US" sz="1200" b="0" strike="noStrike" spc="-1">
                <a:solidFill>
                  <a:srgbClr val="000000"/>
                </a:solidFill>
                <a:latin typeface="Arial"/>
                <a:ea typeface="+mn-ea"/>
              </a:rPr>
              <a:t>13</a:t>
            </a:fld>
            <a:endParaRPr lang="en-GB" sz="1200" b="0" strike="noStrike" spc="-1">
              <a:latin typeface="Times New Roman"/>
            </a:endParaRPr>
          </a:p>
        </p:txBody>
      </p:sp>
      <p:sp>
        <p:nvSpPr>
          <p:cNvPr id="109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F08E295-A67E-4BE5-B978-BD5DE06628FF}" type="slidenum">
              <a:rPr lang="en-US" sz="1200" b="0" strike="noStrike" spc="-1">
                <a:solidFill>
                  <a:srgbClr val="000000"/>
                </a:solidFill>
                <a:latin typeface="Arial"/>
                <a:ea typeface="+mn-ea"/>
              </a:rPr>
              <a:t>13</a:t>
            </a:fld>
            <a:endParaRPr lang="en-GB" sz="1200" b="0" strike="noStrike" spc="-1">
              <a:latin typeface="Arial"/>
            </a:endParaRPr>
          </a:p>
        </p:txBody>
      </p:sp>
      <p:sp>
        <p:nvSpPr>
          <p:cNvPr id="110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3F26348-E332-474B-9EA5-E92317C1C195}" type="slidenum">
              <a:rPr lang="en-US" sz="1200" b="0" strike="noStrike" spc="-1">
                <a:solidFill>
                  <a:srgbClr val="000000"/>
                </a:solidFill>
                <a:latin typeface="Arial"/>
                <a:ea typeface="+mn-ea"/>
              </a:rPr>
              <a:t>13</a:t>
            </a:fld>
            <a:endParaRPr lang="en-GB" sz="1200" b="0" strike="noStrike" spc="-1">
              <a:latin typeface="Arial"/>
            </a:endParaRPr>
          </a:p>
        </p:txBody>
      </p:sp>
      <p:sp>
        <p:nvSpPr>
          <p:cNvPr id="1101" name="PlaceHolder 4"/>
          <p:cNvSpPr>
            <a:spLocks noGrp="1" noRot="1" noChangeAspect="1"/>
          </p:cNvSpPr>
          <p:nvPr>
            <p:ph type="sldImg"/>
          </p:nvPr>
        </p:nvSpPr>
        <p:spPr>
          <a:xfrm>
            <a:off x="1143000" y="685800"/>
            <a:ext cx="4571640" cy="3428640"/>
          </a:xfrm>
          <a:prstGeom prst="rect">
            <a:avLst/>
          </a:prstGeom>
        </p:spPr>
      </p:sp>
      <p:sp>
        <p:nvSpPr>
          <p:cNvPr id="110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Practise: Convert the binary number 10.111 to decimal.</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Section 2–2 </a:t>
            </a:r>
            <a:r>
              <a:rPr lang="en-US" sz="1200" b="1" strike="noStrike" spc="-1">
                <a:solidFill>
                  <a:srgbClr val="000000"/>
                </a:solidFill>
                <a:latin typeface="Arial"/>
                <a:ea typeface="+mn-ea"/>
              </a:rPr>
              <a:t>Checkup</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1. </a:t>
            </a:r>
            <a:r>
              <a:rPr lang="en-US" sz="1200" b="0" strike="noStrike" spc="-1">
                <a:solidFill>
                  <a:srgbClr val="000000"/>
                </a:solidFill>
                <a:latin typeface="Arial"/>
                <a:ea typeface="+mn-ea"/>
              </a:rPr>
              <a:t>What is the largest decimal number that can be represented in binary with eight bits?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2. </a:t>
            </a:r>
            <a:r>
              <a:rPr lang="en-US" sz="1200" b="0" strike="noStrike" spc="-1">
                <a:solidFill>
                  <a:srgbClr val="000000"/>
                </a:solidFill>
                <a:latin typeface="Arial"/>
                <a:ea typeface="+mn-ea"/>
              </a:rPr>
              <a:t>Determine the weight of the 1 in the binary number 10000.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3. </a:t>
            </a:r>
            <a:r>
              <a:rPr lang="en-US" sz="1200" b="0" strike="noStrike" spc="-1">
                <a:solidFill>
                  <a:srgbClr val="000000"/>
                </a:solidFill>
                <a:latin typeface="Arial"/>
                <a:ea typeface="+mn-ea"/>
              </a:rPr>
              <a:t>Convert the binary number 10111101.011 to decimal.</a:t>
            </a:r>
            <a:endParaRPr lang="en-GB" sz="1200" b="0" strike="noStrike" spc="-1">
              <a:latin typeface="Arial"/>
            </a:endParaRPr>
          </a:p>
        </p:txBody>
      </p:sp>
      <p:sp>
        <p:nvSpPr>
          <p:cNvPr id="1103"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D33CFBC-18D2-4420-9C8A-C0AED7DF92C4}" type="slidenum">
              <a:rPr lang="en-US" sz="1200" b="0" strike="noStrike" spc="-1">
                <a:solidFill>
                  <a:srgbClr val="000000"/>
                </a:solidFill>
                <a:latin typeface="Arial"/>
                <a:ea typeface="+mn-ea"/>
              </a:rPr>
              <a:t>13</a:t>
            </a:fld>
            <a:endParaRPr lang="en-GB" sz="12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A9E28D7-3250-49EE-87E1-8EBB48C21E1D}" type="slidenum">
              <a:rPr lang="en-US" sz="1200" b="0" strike="noStrike" spc="-1">
                <a:solidFill>
                  <a:srgbClr val="000000"/>
                </a:solidFill>
                <a:latin typeface="Arial"/>
                <a:ea typeface="+mn-ea"/>
              </a:rPr>
              <a:t>14</a:t>
            </a:fld>
            <a:endParaRPr lang="en-GB" sz="1200" b="0" strike="noStrike" spc="-1">
              <a:latin typeface="Times New Roman"/>
            </a:endParaRPr>
          </a:p>
        </p:txBody>
      </p:sp>
      <p:sp>
        <p:nvSpPr>
          <p:cNvPr id="110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E7657E9-D099-422E-84B8-B95ED01A6382}" type="slidenum">
              <a:rPr lang="en-US" sz="1200" b="0" strike="noStrike" spc="-1">
                <a:solidFill>
                  <a:srgbClr val="000000"/>
                </a:solidFill>
                <a:latin typeface="Arial"/>
                <a:ea typeface="+mn-ea"/>
              </a:rPr>
              <a:t>14</a:t>
            </a:fld>
            <a:endParaRPr lang="en-GB" sz="1200" b="0" strike="noStrike" spc="-1">
              <a:latin typeface="Arial"/>
            </a:endParaRPr>
          </a:p>
        </p:txBody>
      </p:sp>
      <p:sp>
        <p:nvSpPr>
          <p:cNvPr id="110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6BF2AAA-53DC-463E-A8D2-E5D08AD98083}" type="slidenum">
              <a:rPr lang="en-US" sz="1200" b="0" strike="noStrike" spc="-1">
                <a:solidFill>
                  <a:srgbClr val="000000"/>
                </a:solidFill>
                <a:latin typeface="Arial"/>
                <a:ea typeface="+mn-ea"/>
              </a:rPr>
              <a:t>14</a:t>
            </a:fld>
            <a:endParaRPr lang="en-GB" sz="1200" b="0" strike="noStrike" spc="-1">
              <a:latin typeface="Arial"/>
            </a:endParaRPr>
          </a:p>
        </p:txBody>
      </p:sp>
      <p:sp>
        <p:nvSpPr>
          <p:cNvPr id="1107" name="PlaceHolder 4"/>
          <p:cNvSpPr>
            <a:spLocks noGrp="1" noRot="1" noChangeAspect="1"/>
          </p:cNvSpPr>
          <p:nvPr>
            <p:ph type="sldImg"/>
          </p:nvPr>
        </p:nvSpPr>
        <p:spPr>
          <a:xfrm>
            <a:off x="1143000" y="685800"/>
            <a:ext cx="4571640" cy="3428640"/>
          </a:xfrm>
          <a:prstGeom prst="rect">
            <a:avLst/>
          </a:prstGeom>
        </p:spPr>
      </p:sp>
      <p:sp>
        <p:nvSpPr>
          <p:cNvPr id="110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D7705B4-0672-4209-BED9-40798191A9B2}" type="slidenum">
              <a:rPr lang="en-US" sz="1200" b="0" strike="noStrike" spc="-1">
                <a:solidFill>
                  <a:srgbClr val="000000"/>
                </a:solidFill>
                <a:latin typeface="Arial"/>
                <a:ea typeface="+mn-ea"/>
              </a:rPr>
              <a:t>15</a:t>
            </a:fld>
            <a:endParaRPr lang="en-GB" sz="1200" b="0" strike="noStrike" spc="-1">
              <a:latin typeface="Times New Roman"/>
            </a:endParaRPr>
          </a:p>
        </p:txBody>
      </p:sp>
      <p:sp>
        <p:nvSpPr>
          <p:cNvPr id="111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3D32A07-84E9-4686-9B2F-2EFBFE4D6757}" type="slidenum">
              <a:rPr lang="en-US" sz="1200" b="0" strike="noStrike" spc="-1">
                <a:solidFill>
                  <a:srgbClr val="000000"/>
                </a:solidFill>
                <a:latin typeface="Arial"/>
                <a:ea typeface="+mn-ea"/>
              </a:rPr>
              <a:t>15</a:t>
            </a:fld>
            <a:endParaRPr lang="en-GB" sz="1200" b="0" strike="noStrike" spc="-1">
              <a:latin typeface="Arial"/>
            </a:endParaRPr>
          </a:p>
        </p:txBody>
      </p:sp>
      <p:sp>
        <p:nvSpPr>
          <p:cNvPr id="111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CC2D682-66AC-4CB9-BBF4-00D43529AA5E}" type="slidenum">
              <a:rPr lang="en-US" sz="1200" b="0" strike="noStrike" spc="-1">
                <a:solidFill>
                  <a:srgbClr val="000000"/>
                </a:solidFill>
                <a:latin typeface="Arial"/>
                <a:ea typeface="+mn-ea"/>
              </a:rPr>
              <a:t>15</a:t>
            </a:fld>
            <a:endParaRPr lang="en-GB" sz="1200" b="0" strike="noStrike" spc="-1">
              <a:latin typeface="Arial"/>
            </a:endParaRPr>
          </a:p>
        </p:txBody>
      </p:sp>
      <p:sp>
        <p:nvSpPr>
          <p:cNvPr id="1112" name="PlaceHolder 4"/>
          <p:cNvSpPr>
            <a:spLocks noGrp="1" noRot="1" noChangeAspect="1"/>
          </p:cNvSpPr>
          <p:nvPr>
            <p:ph type="sldImg"/>
          </p:nvPr>
        </p:nvSpPr>
        <p:spPr>
          <a:xfrm>
            <a:off x="1143000" y="685800"/>
            <a:ext cx="4571640" cy="3428640"/>
          </a:xfrm>
          <a:prstGeom prst="rect">
            <a:avLst/>
          </a:prstGeom>
        </p:spPr>
      </p:sp>
      <p:sp>
        <p:nvSpPr>
          <p:cNvPr id="111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472B72E-F77E-4879-AF7F-F597BCB06CC7}" type="slidenum">
              <a:rPr lang="en-US" sz="1200" b="0" strike="noStrike" spc="-1">
                <a:solidFill>
                  <a:srgbClr val="000000"/>
                </a:solidFill>
                <a:latin typeface="Arial"/>
                <a:ea typeface="+mn-ea"/>
              </a:rPr>
              <a:t>16</a:t>
            </a:fld>
            <a:endParaRPr lang="en-GB" sz="1200" b="0" strike="noStrike" spc="-1">
              <a:latin typeface="Times New Roman"/>
            </a:endParaRPr>
          </a:p>
        </p:txBody>
      </p:sp>
      <p:sp>
        <p:nvSpPr>
          <p:cNvPr id="111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9954E5D-EB01-4490-A729-D5663818BBFF}" type="slidenum">
              <a:rPr lang="en-US" sz="1200" b="0" strike="noStrike" spc="-1">
                <a:solidFill>
                  <a:srgbClr val="000000"/>
                </a:solidFill>
                <a:latin typeface="Arial"/>
                <a:ea typeface="+mn-ea"/>
              </a:rPr>
              <a:t>16</a:t>
            </a:fld>
            <a:endParaRPr lang="en-GB" sz="1200" b="0" strike="noStrike" spc="-1">
              <a:latin typeface="Arial"/>
            </a:endParaRPr>
          </a:p>
        </p:txBody>
      </p:sp>
      <p:sp>
        <p:nvSpPr>
          <p:cNvPr id="111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6BB1BDA-4B36-44C4-96F2-6B4EC542173A}" type="slidenum">
              <a:rPr lang="en-US" sz="1200" b="0" strike="noStrike" spc="-1">
                <a:solidFill>
                  <a:srgbClr val="000000"/>
                </a:solidFill>
                <a:latin typeface="Arial"/>
                <a:ea typeface="+mn-ea"/>
              </a:rPr>
              <a:t>16</a:t>
            </a:fld>
            <a:endParaRPr lang="en-GB" sz="1200" b="0" strike="noStrike" spc="-1">
              <a:latin typeface="Arial"/>
            </a:endParaRPr>
          </a:p>
        </p:txBody>
      </p:sp>
      <p:sp>
        <p:nvSpPr>
          <p:cNvPr id="1117" name="PlaceHolder 4"/>
          <p:cNvSpPr>
            <a:spLocks noGrp="1" noRot="1" noChangeAspect="1"/>
          </p:cNvSpPr>
          <p:nvPr>
            <p:ph type="sldImg"/>
          </p:nvPr>
        </p:nvSpPr>
        <p:spPr>
          <a:xfrm>
            <a:off x="1143000" y="685800"/>
            <a:ext cx="4571640" cy="3428640"/>
          </a:xfrm>
          <a:prstGeom prst="rect">
            <a:avLst/>
          </a:prstGeom>
        </p:spPr>
      </p:sp>
      <p:sp>
        <p:nvSpPr>
          <p:cNvPr id="111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476DBFE-369F-4491-9683-605CD7155017}" type="slidenum">
              <a:rPr lang="en-US" sz="1200" b="0" strike="noStrike" spc="-1">
                <a:solidFill>
                  <a:srgbClr val="000000"/>
                </a:solidFill>
                <a:latin typeface="Arial"/>
                <a:ea typeface="+mn-ea"/>
              </a:rPr>
              <a:t>17</a:t>
            </a:fld>
            <a:endParaRPr lang="en-GB" sz="1200" b="0" strike="noStrike" spc="-1">
              <a:latin typeface="Times New Roman"/>
            </a:endParaRPr>
          </a:p>
        </p:txBody>
      </p:sp>
      <p:sp>
        <p:nvSpPr>
          <p:cNvPr id="112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CF62488-0446-4BFB-A40E-C8E13E953646}" type="slidenum">
              <a:rPr lang="en-US" sz="1200" b="0" strike="noStrike" spc="-1">
                <a:solidFill>
                  <a:srgbClr val="000000"/>
                </a:solidFill>
                <a:latin typeface="Arial"/>
                <a:ea typeface="+mn-ea"/>
              </a:rPr>
              <a:t>17</a:t>
            </a:fld>
            <a:endParaRPr lang="en-GB" sz="1200" b="0" strike="noStrike" spc="-1">
              <a:latin typeface="Arial"/>
            </a:endParaRPr>
          </a:p>
        </p:txBody>
      </p:sp>
      <p:sp>
        <p:nvSpPr>
          <p:cNvPr id="112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8F2EDB6-FCC1-486F-B9D3-EFDE452B6439}" type="slidenum">
              <a:rPr lang="en-US" sz="1200" b="0" strike="noStrike" spc="-1">
                <a:solidFill>
                  <a:srgbClr val="000000"/>
                </a:solidFill>
                <a:latin typeface="Arial"/>
                <a:ea typeface="+mn-ea"/>
              </a:rPr>
              <a:t>17</a:t>
            </a:fld>
            <a:endParaRPr lang="en-GB" sz="1200" b="0" strike="noStrike" spc="-1">
              <a:latin typeface="Arial"/>
            </a:endParaRPr>
          </a:p>
        </p:txBody>
      </p:sp>
      <p:sp>
        <p:nvSpPr>
          <p:cNvPr id="1122" name="PlaceHolder 4"/>
          <p:cNvSpPr>
            <a:spLocks noGrp="1" noRot="1" noChangeAspect="1"/>
          </p:cNvSpPr>
          <p:nvPr>
            <p:ph type="sldImg"/>
          </p:nvPr>
        </p:nvSpPr>
        <p:spPr>
          <a:xfrm>
            <a:off x="1143000" y="685800"/>
            <a:ext cx="4571640" cy="3428640"/>
          </a:xfrm>
          <a:prstGeom prst="rect">
            <a:avLst/>
          </a:prstGeom>
        </p:spPr>
      </p:sp>
      <p:sp>
        <p:nvSpPr>
          <p:cNvPr id="112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97703E0-11AE-443F-8101-E2942AB46740}" type="slidenum">
              <a:rPr lang="en-US" sz="1200" b="0" strike="noStrike" spc="-1">
                <a:solidFill>
                  <a:srgbClr val="000000"/>
                </a:solidFill>
                <a:latin typeface="Arial"/>
                <a:ea typeface="+mn-ea"/>
              </a:rPr>
              <a:t>18</a:t>
            </a:fld>
            <a:endParaRPr lang="en-GB" sz="1200" b="0" strike="noStrike" spc="-1">
              <a:latin typeface="Times New Roman"/>
            </a:endParaRPr>
          </a:p>
        </p:txBody>
      </p:sp>
      <p:sp>
        <p:nvSpPr>
          <p:cNvPr id="112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25AEC11-6DB3-4746-950D-04D884FE9293}" type="slidenum">
              <a:rPr lang="en-US" sz="1200" b="0" strike="noStrike" spc="-1">
                <a:solidFill>
                  <a:srgbClr val="000000"/>
                </a:solidFill>
                <a:latin typeface="Arial"/>
                <a:ea typeface="+mn-ea"/>
              </a:rPr>
              <a:t>18</a:t>
            </a:fld>
            <a:endParaRPr lang="en-GB" sz="1200" b="0" strike="noStrike" spc="-1">
              <a:latin typeface="Arial"/>
            </a:endParaRPr>
          </a:p>
        </p:txBody>
      </p:sp>
      <p:sp>
        <p:nvSpPr>
          <p:cNvPr id="112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5C9A02B-62FF-481A-9A38-829864237FB1}" type="slidenum">
              <a:rPr lang="en-US" sz="1200" b="0" strike="noStrike" spc="-1">
                <a:solidFill>
                  <a:srgbClr val="000000"/>
                </a:solidFill>
                <a:latin typeface="Arial"/>
                <a:ea typeface="+mn-ea"/>
              </a:rPr>
              <a:t>18</a:t>
            </a:fld>
            <a:endParaRPr lang="en-GB" sz="1200" b="0" strike="noStrike" spc="-1">
              <a:latin typeface="Arial"/>
            </a:endParaRPr>
          </a:p>
        </p:txBody>
      </p:sp>
      <p:sp>
        <p:nvSpPr>
          <p:cNvPr id="1127" name="PlaceHolder 4"/>
          <p:cNvSpPr>
            <a:spLocks noGrp="1" noRot="1" noChangeAspect="1"/>
          </p:cNvSpPr>
          <p:nvPr>
            <p:ph type="sldImg"/>
          </p:nvPr>
        </p:nvSpPr>
        <p:spPr>
          <a:xfrm>
            <a:off x="1143000" y="685800"/>
            <a:ext cx="4571640" cy="3428640"/>
          </a:xfrm>
          <a:prstGeom prst="rect">
            <a:avLst/>
          </a:prstGeom>
        </p:spPr>
      </p:sp>
      <p:sp>
        <p:nvSpPr>
          <p:cNvPr id="112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5A61BC8-6B86-4FA3-B1F1-B2A8E0DA9A30}" type="slidenum">
              <a:rPr lang="en-US" sz="1200" b="0" strike="noStrike" spc="-1">
                <a:solidFill>
                  <a:srgbClr val="000000"/>
                </a:solidFill>
                <a:latin typeface="Arial"/>
                <a:ea typeface="+mn-ea"/>
              </a:rPr>
              <a:t>19</a:t>
            </a:fld>
            <a:endParaRPr lang="en-GB" sz="1200" b="0" strike="noStrike" spc="-1">
              <a:latin typeface="Times New Roman"/>
            </a:endParaRPr>
          </a:p>
        </p:txBody>
      </p:sp>
      <p:sp>
        <p:nvSpPr>
          <p:cNvPr id="113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281600E-8F31-4A75-A241-C15D408FCED7}" type="slidenum">
              <a:rPr lang="en-US" sz="1200" b="0" strike="noStrike" spc="-1">
                <a:solidFill>
                  <a:srgbClr val="000000"/>
                </a:solidFill>
                <a:latin typeface="Arial"/>
                <a:ea typeface="+mn-ea"/>
              </a:rPr>
              <a:t>19</a:t>
            </a:fld>
            <a:endParaRPr lang="en-GB" sz="1200" b="0" strike="noStrike" spc="-1">
              <a:latin typeface="Arial"/>
            </a:endParaRPr>
          </a:p>
        </p:txBody>
      </p:sp>
      <p:sp>
        <p:nvSpPr>
          <p:cNvPr id="113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AE348B0-B305-4AA2-9952-5A9363F5F0AA}" type="slidenum">
              <a:rPr lang="en-US" sz="1200" b="0" strike="noStrike" spc="-1">
                <a:solidFill>
                  <a:srgbClr val="000000"/>
                </a:solidFill>
                <a:latin typeface="Arial"/>
                <a:ea typeface="+mn-ea"/>
              </a:rPr>
              <a:t>19</a:t>
            </a:fld>
            <a:endParaRPr lang="en-GB" sz="1200" b="0" strike="noStrike" spc="-1">
              <a:latin typeface="Arial"/>
            </a:endParaRPr>
          </a:p>
        </p:txBody>
      </p:sp>
      <p:sp>
        <p:nvSpPr>
          <p:cNvPr id="1132" name="PlaceHolder 4"/>
          <p:cNvSpPr>
            <a:spLocks noGrp="1" noRot="1" noChangeAspect="1"/>
          </p:cNvSpPr>
          <p:nvPr>
            <p:ph type="sldImg"/>
          </p:nvPr>
        </p:nvSpPr>
        <p:spPr>
          <a:xfrm>
            <a:off x="1143000" y="685800"/>
            <a:ext cx="4571640" cy="3428640"/>
          </a:xfrm>
          <a:prstGeom prst="rect">
            <a:avLst/>
          </a:prstGeom>
        </p:spPr>
      </p:sp>
      <p:sp>
        <p:nvSpPr>
          <p:cNvPr id="113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AB30216-95E7-4F5D-B1C6-9DF80F6181C6}" type="slidenum">
              <a:rPr lang="en-US" sz="1200" b="0" strike="noStrike" spc="-1">
                <a:solidFill>
                  <a:srgbClr val="000000"/>
                </a:solidFill>
                <a:latin typeface="Arial"/>
                <a:ea typeface="+mn-ea"/>
              </a:rPr>
              <a:t>2</a:t>
            </a:fld>
            <a:endParaRPr lang="en-GB" sz="1200" b="0" strike="noStrike" spc="-1">
              <a:latin typeface="Times New Roman"/>
            </a:endParaRPr>
          </a:p>
        </p:txBody>
      </p:sp>
      <p:sp>
        <p:nvSpPr>
          <p:cNvPr id="104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F0C4BD-85CF-4AE5-A103-C1AB1735FF16}" type="slidenum">
              <a:rPr lang="en-US" sz="1200" b="0" strike="noStrike" spc="-1">
                <a:solidFill>
                  <a:srgbClr val="000000"/>
                </a:solidFill>
                <a:latin typeface="Arial"/>
                <a:ea typeface="+mn-ea"/>
              </a:rPr>
              <a:t>2</a:t>
            </a:fld>
            <a:endParaRPr lang="en-GB" sz="1200" b="0" strike="noStrike" spc="-1">
              <a:latin typeface="Arial"/>
            </a:endParaRPr>
          </a:p>
        </p:txBody>
      </p:sp>
      <p:sp>
        <p:nvSpPr>
          <p:cNvPr id="104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42930B2-83D3-47E1-8DEF-FDB82137D345}" type="slidenum">
              <a:rPr lang="en-US" sz="1200" b="0" strike="noStrike" spc="-1">
                <a:solidFill>
                  <a:srgbClr val="000000"/>
                </a:solidFill>
                <a:latin typeface="Arial"/>
                <a:ea typeface="+mn-ea"/>
              </a:rPr>
              <a:t>2</a:t>
            </a:fld>
            <a:endParaRPr lang="en-GB" sz="1200" b="0" strike="noStrike" spc="-1">
              <a:latin typeface="Arial"/>
            </a:endParaRPr>
          </a:p>
        </p:txBody>
      </p:sp>
      <p:sp>
        <p:nvSpPr>
          <p:cNvPr id="1043" name="PlaceHolder 4"/>
          <p:cNvSpPr>
            <a:spLocks noGrp="1" noRot="1" noChangeAspect="1"/>
          </p:cNvSpPr>
          <p:nvPr>
            <p:ph type="sldImg"/>
          </p:nvPr>
        </p:nvSpPr>
        <p:spPr>
          <a:xfrm>
            <a:off x="1143000" y="685800"/>
            <a:ext cx="4571640" cy="3428640"/>
          </a:xfrm>
          <a:prstGeom prst="rect">
            <a:avLst/>
          </a:prstGeom>
        </p:spPr>
      </p:sp>
      <p:sp>
        <p:nvSpPr>
          <p:cNvPr id="104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2BADCB7-9F90-4531-B287-C9ACD72E23A0}" type="slidenum">
              <a:rPr lang="en-US" sz="1200" b="0" strike="noStrike" spc="-1">
                <a:solidFill>
                  <a:srgbClr val="000000"/>
                </a:solidFill>
                <a:latin typeface="Arial"/>
                <a:ea typeface="+mn-ea"/>
              </a:rPr>
              <a:t>20</a:t>
            </a:fld>
            <a:endParaRPr lang="en-GB" sz="1200" b="0" strike="noStrike" spc="-1">
              <a:latin typeface="Times New Roman"/>
            </a:endParaRPr>
          </a:p>
        </p:txBody>
      </p:sp>
      <p:sp>
        <p:nvSpPr>
          <p:cNvPr id="113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3BA1E5B-3C8F-4B87-AEE4-CB6C90D682F8}" type="slidenum">
              <a:rPr lang="en-US" sz="1200" b="0" strike="noStrike" spc="-1">
                <a:solidFill>
                  <a:srgbClr val="000000"/>
                </a:solidFill>
                <a:latin typeface="Arial"/>
                <a:ea typeface="+mn-ea"/>
              </a:rPr>
              <a:t>20</a:t>
            </a:fld>
            <a:endParaRPr lang="en-GB" sz="1200" b="0" strike="noStrike" spc="-1">
              <a:latin typeface="Arial"/>
            </a:endParaRPr>
          </a:p>
        </p:txBody>
      </p:sp>
      <p:sp>
        <p:nvSpPr>
          <p:cNvPr id="113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5C6C52C-AFF5-427B-B1B4-9D3B439326D2}" type="slidenum">
              <a:rPr lang="en-US" sz="1200" b="0" strike="noStrike" spc="-1">
                <a:solidFill>
                  <a:srgbClr val="000000"/>
                </a:solidFill>
                <a:latin typeface="Arial"/>
                <a:ea typeface="+mn-ea"/>
              </a:rPr>
              <a:t>20</a:t>
            </a:fld>
            <a:endParaRPr lang="en-GB" sz="1200" b="0" strike="noStrike" spc="-1">
              <a:latin typeface="Arial"/>
            </a:endParaRPr>
          </a:p>
        </p:txBody>
      </p:sp>
      <p:sp>
        <p:nvSpPr>
          <p:cNvPr id="1137" name="PlaceHolder 4"/>
          <p:cNvSpPr>
            <a:spLocks noGrp="1" noRot="1" noChangeAspect="1"/>
          </p:cNvSpPr>
          <p:nvPr>
            <p:ph type="sldImg"/>
          </p:nvPr>
        </p:nvSpPr>
        <p:spPr>
          <a:xfrm>
            <a:off x="1143000" y="685800"/>
            <a:ext cx="4571640" cy="3428640"/>
          </a:xfrm>
          <a:prstGeom prst="rect">
            <a:avLst/>
          </a:prstGeom>
        </p:spPr>
      </p:sp>
      <p:sp>
        <p:nvSpPr>
          <p:cNvPr id="113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324C485-4B53-4ACA-BBD4-0F12B5EC11BB}" type="slidenum">
              <a:rPr lang="en-US" sz="1200" b="0" strike="noStrike" spc="-1">
                <a:solidFill>
                  <a:srgbClr val="000000"/>
                </a:solidFill>
                <a:latin typeface="Arial"/>
                <a:ea typeface="+mn-ea"/>
              </a:rPr>
              <a:t>21</a:t>
            </a:fld>
            <a:endParaRPr lang="en-GB" sz="1200" b="0" strike="noStrike" spc="-1">
              <a:latin typeface="Times New Roman"/>
            </a:endParaRPr>
          </a:p>
        </p:txBody>
      </p:sp>
      <p:sp>
        <p:nvSpPr>
          <p:cNvPr id="114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C450339-2E1B-40B1-A96A-FE6668D59706}" type="slidenum">
              <a:rPr lang="en-US" sz="1200" b="0" strike="noStrike" spc="-1">
                <a:solidFill>
                  <a:srgbClr val="000000"/>
                </a:solidFill>
                <a:latin typeface="Arial"/>
                <a:ea typeface="+mn-ea"/>
              </a:rPr>
              <a:t>21</a:t>
            </a:fld>
            <a:endParaRPr lang="en-GB" sz="1200" b="0" strike="noStrike" spc="-1">
              <a:latin typeface="Arial"/>
            </a:endParaRPr>
          </a:p>
        </p:txBody>
      </p:sp>
      <p:sp>
        <p:nvSpPr>
          <p:cNvPr id="114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D651CFB-10E4-4EE3-A397-821D5F2A82F8}" type="slidenum">
              <a:rPr lang="en-US" sz="1200" b="0" strike="noStrike" spc="-1">
                <a:solidFill>
                  <a:srgbClr val="000000"/>
                </a:solidFill>
                <a:latin typeface="Arial"/>
                <a:ea typeface="+mn-ea"/>
              </a:rPr>
              <a:t>21</a:t>
            </a:fld>
            <a:endParaRPr lang="en-GB" sz="1200" b="0" strike="noStrike" spc="-1">
              <a:latin typeface="Arial"/>
            </a:endParaRPr>
          </a:p>
        </p:txBody>
      </p:sp>
      <p:sp>
        <p:nvSpPr>
          <p:cNvPr id="1142" name="PlaceHolder 4"/>
          <p:cNvSpPr>
            <a:spLocks noGrp="1" noRot="1" noChangeAspect="1"/>
          </p:cNvSpPr>
          <p:nvPr>
            <p:ph type="sldImg"/>
          </p:nvPr>
        </p:nvSpPr>
        <p:spPr>
          <a:xfrm>
            <a:off x="1143000" y="685800"/>
            <a:ext cx="4571640" cy="3428640"/>
          </a:xfrm>
          <a:prstGeom prst="rect">
            <a:avLst/>
          </a:prstGeom>
        </p:spPr>
      </p:sp>
      <p:sp>
        <p:nvSpPr>
          <p:cNvPr id="114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E053F0-67BC-46B3-A3B2-D0ABF8086EE4}" type="slidenum">
              <a:rPr lang="en-US" sz="1200" b="0" strike="noStrike" spc="-1">
                <a:solidFill>
                  <a:srgbClr val="000000"/>
                </a:solidFill>
                <a:latin typeface="Arial"/>
                <a:ea typeface="+mn-ea"/>
              </a:rPr>
              <a:t>22</a:t>
            </a:fld>
            <a:endParaRPr lang="en-GB" sz="1200" b="0" strike="noStrike" spc="-1">
              <a:latin typeface="Times New Roman"/>
            </a:endParaRPr>
          </a:p>
        </p:txBody>
      </p:sp>
      <p:sp>
        <p:nvSpPr>
          <p:cNvPr id="114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BAF15DB-1F38-4D02-BB02-1BD86105837D}" type="slidenum">
              <a:rPr lang="en-US" sz="1200" b="0" strike="noStrike" spc="-1">
                <a:solidFill>
                  <a:srgbClr val="000000"/>
                </a:solidFill>
                <a:latin typeface="Arial"/>
                <a:ea typeface="+mn-ea"/>
              </a:rPr>
              <a:t>22</a:t>
            </a:fld>
            <a:endParaRPr lang="en-GB" sz="1200" b="0" strike="noStrike" spc="-1">
              <a:latin typeface="Arial"/>
            </a:endParaRPr>
          </a:p>
        </p:txBody>
      </p:sp>
      <p:sp>
        <p:nvSpPr>
          <p:cNvPr id="114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A91F5AB-D019-4794-8E9F-3BD6C0CBA339}" type="slidenum">
              <a:rPr lang="en-US" sz="1200" b="0" strike="noStrike" spc="-1">
                <a:solidFill>
                  <a:srgbClr val="000000"/>
                </a:solidFill>
                <a:latin typeface="Arial"/>
                <a:ea typeface="+mn-ea"/>
              </a:rPr>
              <a:t>22</a:t>
            </a:fld>
            <a:endParaRPr lang="en-GB" sz="1200" b="0" strike="noStrike" spc="-1">
              <a:latin typeface="Arial"/>
            </a:endParaRPr>
          </a:p>
        </p:txBody>
      </p:sp>
      <p:sp>
        <p:nvSpPr>
          <p:cNvPr id="1147" name="PlaceHolder 4"/>
          <p:cNvSpPr>
            <a:spLocks noGrp="1" noRot="1" noChangeAspect="1"/>
          </p:cNvSpPr>
          <p:nvPr>
            <p:ph type="sldImg"/>
          </p:nvPr>
        </p:nvSpPr>
        <p:spPr>
          <a:xfrm>
            <a:off x="1143000" y="685800"/>
            <a:ext cx="4571640" cy="3428640"/>
          </a:xfrm>
          <a:prstGeom prst="rect">
            <a:avLst/>
          </a:prstGeom>
        </p:spPr>
      </p:sp>
      <p:sp>
        <p:nvSpPr>
          <p:cNvPr id="114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59A9E3E-813F-40BB-847E-C292A26D84CB}" type="slidenum">
              <a:rPr lang="en-US" sz="1200" b="0" strike="noStrike" spc="-1">
                <a:solidFill>
                  <a:srgbClr val="000000"/>
                </a:solidFill>
                <a:latin typeface="Arial"/>
                <a:ea typeface="+mn-ea"/>
              </a:rPr>
              <a:t>23</a:t>
            </a:fld>
            <a:endParaRPr lang="en-GB" sz="1200" b="0" strike="noStrike" spc="-1">
              <a:latin typeface="Times New Roman"/>
            </a:endParaRPr>
          </a:p>
        </p:txBody>
      </p:sp>
      <p:sp>
        <p:nvSpPr>
          <p:cNvPr id="115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3406357-3C89-4B7C-B1CC-C4412295A6A5}" type="slidenum">
              <a:rPr lang="en-US" sz="1200" b="0" strike="noStrike" spc="-1">
                <a:solidFill>
                  <a:srgbClr val="000000"/>
                </a:solidFill>
                <a:latin typeface="Arial"/>
                <a:ea typeface="+mn-ea"/>
              </a:rPr>
              <a:t>23</a:t>
            </a:fld>
            <a:endParaRPr lang="en-GB" sz="1200" b="0" strike="noStrike" spc="-1">
              <a:latin typeface="Arial"/>
            </a:endParaRPr>
          </a:p>
        </p:txBody>
      </p:sp>
      <p:sp>
        <p:nvSpPr>
          <p:cNvPr id="115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B22ACB2-C389-48E3-A779-EC2AC8E3133C}" type="slidenum">
              <a:rPr lang="en-US" sz="1200" b="0" strike="noStrike" spc="-1">
                <a:solidFill>
                  <a:srgbClr val="000000"/>
                </a:solidFill>
                <a:latin typeface="Arial"/>
                <a:ea typeface="+mn-ea"/>
              </a:rPr>
              <a:t>23</a:t>
            </a:fld>
            <a:endParaRPr lang="en-GB" sz="1200" b="0" strike="noStrike" spc="-1">
              <a:latin typeface="Arial"/>
            </a:endParaRPr>
          </a:p>
        </p:txBody>
      </p:sp>
      <p:sp>
        <p:nvSpPr>
          <p:cNvPr id="1152" name="PlaceHolder 4"/>
          <p:cNvSpPr>
            <a:spLocks noGrp="1" noRot="1" noChangeAspect="1"/>
          </p:cNvSpPr>
          <p:nvPr>
            <p:ph type="sldImg"/>
          </p:nvPr>
        </p:nvSpPr>
        <p:spPr>
          <a:xfrm>
            <a:off x="1143000" y="685800"/>
            <a:ext cx="4571640" cy="3428640"/>
          </a:xfrm>
          <a:prstGeom prst="rect">
            <a:avLst/>
          </a:prstGeom>
        </p:spPr>
      </p:sp>
      <p:sp>
        <p:nvSpPr>
          <p:cNvPr id="115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89D8AFB-1D85-47E4-8589-EA4F443C76EB}" type="slidenum">
              <a:rPr lang="en-US" sz="1200" b="0" strike="noStrike" spc="-1">
                <a:solidFill>
                  <a:srgbClr val="000000"/>
                </a:solidFill>
                <a:latin typeface="Arial"/>
                <a:ea typeface="+mn-ea"/>
              </a:rPr>
              <a:t>24</a:t>
            </a:fld>
            <a:endParaRPr lang="en-GB" sz="1200" b="0" strike="noStrike" spc="-1">
              <a:latin typeface="Times New Roman"/>
            </a:endParaRPr>
          </a:p>
        </p:txBody>
      </p:sp>
      <p:sp>
        <p:nvSpPr>
          <p:cNvPr id="115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25BB33A-82BA-4EF8-9DD5-1494D98DBDC8}" type="slidenum">
              <a:rPr lang="en-US" sz="1200" b="0" strike="noStrike" spc="-1">
                <a:solidFill>
                  <a:srgbClr val="000000"/>
                </a:solidFill>
                <a:latin typeface="Arial"/>
                <a:ea typeface="+mn-ea"/>
              </a:rPr>
              <a:t>24</a:t>
            </a:fld>
            <a:endParaRPr lang="en-GB" sz="1200" b="0" strike="noStrike" spc="-1">
              <a:latin typeface="Arial"/>
            </a:endParaRPr>
          </a:p>
        </p:txBody>
      </p:sp>
      <p:sp>
        <p:nvSpPr>
          <p:cNvPr id="115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6FA175A-8A92-47AC-B742-88F84B6D863A}" type="slidenum">
              <a:rPr lang="en-US" sz="1200" b="0" strike="noStrike" spc="-1">
                <a:solidFill>
                  <a:srgbClr val="000000"/>
                </a:solidFill>
                <a:latin typeface="Arial"/>
                <a:ea typeface="+mn-ea"/>
              </a:rPr>
              <a:t>24</a:t>
            </a:fld>
            <a:endParaRPr lang="en-GB" sz="1200" b="0" strike="noStrike" spc="-1">
              <a:latin typeface="Arial"/>
            </a:endParaRPr>
          </a:p>
        </p:txBody>
      </p:sp>
      <p:sp>
        <p:nvSpPr>
          <p:cNvPr id="1157" name="PlaceHolder 4"/>
          <p:cNvSpPr>
            <a:spLocks noGrp="1" noRot="1" noChangeAspect="1"/>
          </p:cNvSpPr>
          <p:nvPr>
            <p:ph type="sldImg"/>
          </p:nvPr>
        </p:nvSpPr>
        <p:spPr>
          <a:xfrm>
            <a:off x="1143000" y="685800"/>
            <a:ext cx="4571640" cy="3428640"/>
          </a:xfrm>
          <a:prstGeom prst="rect">
            <a:avLst/>
          </a:prstGeom>
        </p:spPr>
      </p:sp>
      <p:sp>
        <p:nvSpPr>
          <p:cNvPr id="115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3B3E347-E751-4B9F-9F37-34B2A71539C6}" type="slidenum">
              <a:rPr lang="en-US" sz="1200" b="0" strike="noStrike" spc="-1">
                <a:solidFill>
                  <a:srgbClr val="000000"/>
                </a:solidFill>
                <a:latin typeface="Arial"/>
                <a:ea typeface="+mn-ea"/>
              </a:rPr>
              <a:t>25</a:t>
            </a:fld>
            <a:endParaRPr lang="en-GB" sz="1200" b="0" strike="noStrike" spc="-1">
              <a:latin typeface="Times New Roman"/>
            </a:endParaRPr>
          </a:p>
        </p:txBody>
      </p:sp>
      <p:sp>
        <p:nvSpPr>
          <p:cNvPr id="116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DCAE978-E27F-43F8-8979-99CDE31F417F}" type="slidenum">
              <a:rPr lang="en-US" sz="1200" b="0" strike="noStrike" spc="-1">
                <a:solidFill>
                  <a:srgbClr val="000000"/>
                </a:solidFill>
                <a:latin typeface="Arial"/>
                <a:ea typeface="+mn-ea"/>
              </a:rPr>
              <a:t>25</a:t>
            </a:fld>
            <a:endParaRPr lang="en-GB" sz="1200" b="0" strike="noStrike" spc="-1">
              <a:latin typeface="Arial"/>
            </a:endParaRPr>
          </a:p>
        </p:txBody>
      </p:sp>
      <p:sp>
        <p:nvSpPr>
          <p:cNvPr id="116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3496466-05DE-462C-BB72-8D5036324E1B}" type="slidenum">
              <a:rPr lang="en-US" sz="1200" b="0" strike="noStrike" spc="-1">
                <a:solidFill>
                  <a:srgbClr val="000000"/>
                </a:solidFill>
                <a:latin typeface="Arial"/>
                <a:ea typeface="+mn-ea"/>
              </a:rPr>
              <a:t>25</a:t>
            </a:fld>
            <a:endParaRPr lang="en-GB" sz="1200" b="0" strike="noStrike" spc="-1">
              <a:latin typeface="Arial"/>
            </a:endParaRPr>
          </a:p>
        </p:txBody>
      </p:sp>
      <p:sp>
        <p:nvSpPr>
          <p:cNvPr id="1162" name="PlaceHolder 4"/>
          <p:cNvSpPr>
            <a:spLocks noGrp="1" noRot="1" noChangeAspect="1"/>
          </p:cNvSpPr>
          <p:nvPr>
            <p:ph type="sldImg"/>
          </p:nvPr>
        </p:nvSpPr>
        <p:spPr>
          <a:xfrm>
            <a:off x="1143000" y="685800"/>
            <a:ext cx="4571640" cy="3428640"/>
          </a:xfrm>
          <a:prstGeom prst="rect">
            <a:avLst/>
          </a:prstGeom>
        </p:spPr>
      </p:sp>
      <p:sp>
        <p:nvSpPr>
          <p:cNvPr id="116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4C6007A-46A1-4570-BDDA-CF4800637758}" type="slidenum">
              <a:rPr lang="en-US" sz="1200" b="0" strike="noStrike" spc="-1">
                <a:solidFill>
                  <a:srgbClr val="000000"/>
                </a:solidFill>
                <a:latin typeface="Arial"/>
                <a:ea typeface="+mn-ea"/>
              </a:rPr>
              <a:t>26</a:t>
            </a:fld>
            <a:endParaRPr lang="en-GB" sz="1200" b="0" strike="noStrike" spc="-1">
              <a:latin typeface="Times New Roman"/>
            </a:endParaRPr>
          </a:p>
        </p:txBody>
      </p:sp>
      <p:sp>
        <p:nvSpPr>
          <p:cNvPr id="116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0614E6A-D985-4C21-845B-41F0D5B8B0DA}" type="slidenum">
              <a:rPr lang="en-US" sz="1200" b="0" strike="noStrike" spc="-1">
                <a:solidFill>
                  <a:srgbClr val="000000"/>
                </a:solidFill>
                <a:latin typeface="Arial"/>
                <a:ea typeface="+mn-ea"/>
              </a:rPr>
              <a:t>26</a:t>
            </a:fld>
            <a:endParaRPr lang="en-GB" sz="1200" b="0" strike="noStrike" spc="-1">
              <a:latin typeface="Arial"/>
            </a:endParaRPr>
          </a:p>
        </p:txBody>
      </p:sp>
      <p:sp>
        <p:nvSpPr>
          <p:cNvPr id="116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D91546F-E4BA-42E2-B6B4-FE639DA2FDC0}" type="slidenum">
              <a:rPr lang="en-US" sz="1200" b="0" strike="noStrike" spc="-1">
                <a:solidFill>
                  <a:srgbClr val="000000"/>
                </a:solidFill>
                <a:latin typeface="Arial"/>
                <a:ea typeface="+mn-ea"/>
              </a:rPr>
              <a:t>26</a:t>
            </a:fld>
            <a:endParaRPr lang="en-GB" sz="1200" b="0" strike="noStrike" spc="-1">
              <a:latin typeface="Arial"/>
            </a:endParaRPr>
          </a:p>
        </p:txBody>
      </p:sp>
      <p:sp>
        <p:nvSpPr>
          <p:cNvPr id="1167" name="PlaceHolder 4"/>
          <p:cNvSpPr>
            <a:spLocks noGrp="1" noRot="1" noChangeAspect="1"/>
          </p:cNvSpPr>
          <p:nvPr>
            <p:ph type="sldImg"/>
          </p:nvPr>
        </p:nvSpPr>
        <p:spPr>
          <a:xfrm>
            <a:off x="1143000" y="685800"/>
            <a:ext cx="4571640" cy="3428640"/>
          </a:xfrm>
          <a:prstGeom prst="rect">
            <a:avLst/>
          </a:prstGeom>
        </p:spPr>
      </p:sp>
      <p:sp>
        <p:nvSpPr>
          <p:cNvPr id="116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Section 2–4 Binary Arithmetic</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1200" b="1" strike="noStrike" spc="-1">
                <a:solidFill>
                  <a:srgbClr val="000000"/>
                </a:solidFill>
                <a:latin typeface="Arial"/>
                <a:ea typeface="+mn-ea"/>
              </a:rPr>
              <a:t>1. (a) </a:t>
            </a:r>
            <a:r>
              <a:rPr lang="pt-BR" sz="1200" b="0" strike="noStrike" spc="-1">
                <a:solidFill>
                  <a:srgbClr val="000000"/>
                </a:solidFill>
                <a:latin typeface="Arial"/>
                <a:ea typeface="+mn-ea"/>
              </a:rPr>
              <a:t>1101 + 1010 = 10111 </a:t>
            </a:r>
            <a:r>
              <a:rPr lang="pt-BR" sz="1200" b="1" strike="noStrike" spc="-1">
                <a:solidFill>
                  <a:srgbClr val="000000"/>
                </a:solidFill>
                <a:latin typeface="Arial"/>
                <a:ea typeface="+mn-ea"/>
              </a:rPr>
              <a:t>(b) </a:t>
            </a:r>
            <a:r>
              <a:rPr lang="pt-BR" sz="1200" b="0" strike="noStrike" spc="-1">
                <a:solidFill>
                  <a:srgbClr val="000000"/>
                </a:solidFill>
                <a:latin typeface="Arial"/>
                <a:ea typeface="+mn-ea"/>
              </a:rPr>
              <a:t>10111 + 01101 = 100100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1200" b="1" strike="noStrike" spc="-1">
                <a:solidFill>
                  <a:srgbClr val="000000"/>
                </a:solidFill>
                <a:latin typeface="Arial"/>
                <a:ea typeface="+mn-ea"/>
              </a:rPr>
              <a:t>2. (a) </a:t>
            </a:r>
            <a:r>
              <a:rPr lang="pt-BR" sz="1200" b="0" strike="noStrike" spc="-1">
                <a:solidFill>
                  <a:srgbClr val="000000"/>
                </a:solidFill>
                <a:latin typeface="Arial"/>
                <a:ea typeface="+mn-ea"/>
              </a:rPr>
              <a:t>1101 - 0100 = 1001 </a:t>
            </a:r>
            <a:r>
              <a:rPr lang="pt-BR" sz="1200" b="1" strike="noStrike" spc="-1">
                <a:solidFill>
                  <a:srgbClr val="000000"/>
                </a:solidFill>
                <a:latin typeface="Arial"/>
                <a:ea typeface="+mn-ea"/>
              </a:rPr>
              <a:t>(b) </a:t>
            </a:r>
            <a:r>
              <a:rPr lang="pt-BR" sz="1200" b="0" strike="noStrike" spc="-1">
                <a:solidFill>
                  <a:srgbClr val="000000"/>
                </a:solidFill>
                <a:latin typeface="Arial"/>
                <a:ea typeface="+mn-ea"/>
              </a:rPr>
              <a:t>1001 - 0111 = 0010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1200" b="1" strike="noStrike" spc="-1">
                <a:solidFill>
                  <a:srgbClr val="000000"/>
                </a:solidFill>
                <a:latin typeface="Arial"/>
                <a:ea typeface="+mn-ea"/>
              </a:rPr>
              <a:t>3. (a) </a:t>
            </a:r>
            <a:r>
              <a:rPr lang="pt-BR" sz="1200" b="0" strike="noStrike" spc="-1">
                <a:solidFill>
                  <a:srgbClr val="000000"/>
                </a:solidFill>
                <a:latin typeface="Arial"/>
                <a:ea typeface="+mn-ea"/>
              </a:rPr>
              <a:t>110 * 111 = 101010 </a:t>
            </a:r>
            <a:r>
              <a:rPr lang="pt-BR" sz="1200" b="1" strike="noStrike" spc="-1">
                <a:solidFill>
                  <a:srgbClr val="000000"/>
                </a:solidFill>
                <a:latin typeface="Arial"/>
                <a:ea typeface="+mn-ea"/>
              </a:rPr>
              <a:t>(b) </a:t>
            </a:r>
            <a:r>
              <a:rPr lang="pt-BR" sz="1200" b="0" strike="noStrike" spc="-1">
                <a:solidFill>
                  <a:srgbClr val="000000"/>
                </a:solidFill>
                <a:latin typeface="Arial"/>
                <a:ea typeface="+mn-ea"/>
              </a:rPr>
              <a:t>1100 , 011 = 100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Section 2–6 Signed Numbers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1. </a:t>
            </a:r>
            <a:r>
              <a:rPr lang="en-US" sz="1200" b="0" strike="noStrike" spc="-1">
                <a:solidFill>
                  <a:srgbClr val="000000"/>
                </a:solidFill>
                <a:latin typeface="Arial"/>
                <a:ea typeface="+mn-ea"/>
              </a:rPr>
              <a:t>Sign-magnitude: +9 = 00001001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2. </a:t>
            </a:r>
            <a:r>
              <a:rPr lang="en-US" sz="1200" b="0" strike="noStrike" spc="-1">
                <a:solidFill>
                  <a:srgbClr val="000000"/>
                </a:solidFill>
                <a:latin typeface="Arial"/>
                <a:ea typeface="+mn-ea"/>
              </a:rPr>
              <a:t>1’s comp: -33 = 11011110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3. </a:t>
            </a:r>
            <a:r>
              <a:rPr lang="en-US" sz="1200" b="0" strike="noStrike" spc="-1">
                <a:solidFill>
                  <a:srgbClr val="000000"/>
                </a:solidFill>
                <a:latin typeface="Arial"/>
                <a:ea typeface="+mn-ea"/>
              </a:rPr>
              <a:t>2’s comp: -46 = 11010010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4. </a:t>
            </a:r>
            <a:r>
              <a:rPr lang="en-US" sz="1200" b="0" strike="noStrike" spc="-1">
                <a:solidFill>
                  <a:srgbClr val="000000"/>
                </a:solidFill>
                <a:latin typeface="Arial"/>
                <a:ea typeface="+mn-ea"/>
              </a:rPr>
              <a:t>Sign bit, exponent, and mantissa</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Section 2–7 Arithmetic Operations with Signed Numbers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1. </a:t>
            </a:r>
            <a:r>
              <a:rPr lang="en-US" sz="1200" b="0" strike="noStrike" spc="-1">
                <a:solidFill>
                  <a:srgbClr val="000000"/>
                </a:solidFill>
                <a:latin typeface="Arial"/>
                <a:ea typeface="+mn-ea"/>
              </a:rPr>
              <a:t>Cases of addition: positive number is larger, negative number is larger, both are positive, both</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are negative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2. </a:t>
            </a:r>
            <a:r>
              <a:rPr lang="en-US" sz="1200" b="0" strike="noStrike" spc="-1">
                <a:solidFill>
                  <a:srgbClr val="000000"/>
                </a:solidFill>
                <a:latin typeface="Arial"/>
                <a:ea typeface="+mn-ea"/>
              </a:rPr>
              <a:t>00100001 + 10111100 = 11011101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3. </a:t>
            </a:r>
            <a:r>
              <a:rPr lang="en-US" sz="1200" b="0" strike="noStrike" spc="-1">
                <a:solidFill>
                  <a:srgbClr val="000000"/>
                </a:solidFill>
                <a:latin typeface="Arial"/>
                <a:ea typeface="+mn-ea"/>
              </a:rPr>
              <a:t>01110111 - 00110010 = 01000101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4. </a:t>
            </a:r>
            <a:r>
              <a:rPr lang="en-US" sz="1200" b="0" strike="noStrike" spc="-1">
                <a:solidFill>
                  <a:srgbClr val="000000"/>
                </a:solidFill>
                <a:latin typeface="Arial"/>
                <a:ea typeface="+mn-ea"/>
              </a:rPr>
              <a:t>Sign of product is positive.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5. </a:t>
            </a:r>
            <a:r>
              <a:rPr lang="en-US" sz="1200" b="0" strike="noStrike" spc="-1">
                <a:solidFill>
                  <a:srgbClr val="000000"/>
                </a:solidFill>
                <a:latin typeface="Arial"/>
                <a:ea typeface="+mn-ea"/>
              </a:rPr>
              <a:t>00000101 * 01111111 = 01001111011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6. </a:t>
            </a:r>
            <a:r>
              <a:rPr lang="en-US" sz="1200" b="0" strike="noStrike" spc="-1">
                <a:solidFill>
                  <a:srgbClr val="000000"/>
                </a:solidFill>
                <a:latin typeface="Arial"/>
                <a:ea typeface="+mn-ea"/>
              </a:rPr>
              <a:t>Sign of quotient is negative.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7. </a:t>
            </a:r>
            <a:r>
              <a:rPr lang="en-US" sz="1200" b="0" strike="noStrike" spc="-1">
                <a:solidFill>
                  <a:srgbClr val="000000"/>
                </a:solidFill>
                <a:latin typeface="Arial"/>
                <a:ea typeface="+mn-ea"/>
              </a:rPr>
              <a:t>00110000 , 00001100 = 00000100</a:t>
            </a:r>
            <a:endParaRPr lang="en-GB" sz="1200" b="0" strike="noStrike" spc="-1">
              <a:latin typeface="Arial"/>
            </a:endParaRPr>
          </a:p>
        </p:txBody>
      </p:sp>
      <p:sp>
        <p:nvSpPr>
          <p:cNvPr id="1169"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6141EF2-8D04-4DC7-AD15-34C02A4F8DD5}" type="slidenum">
              <a:rPr lang="en-US" sz="1200" b="0" strike="noStrike" spc="-1">
                <a:solidFill>
                  <a:srgbClr val="000000"/>
                </a:solidFill>
                <a:latin typeface="Arial"/>
                <a:ea typeface="+mn-ea"/>
              </a:rPr>
              <a:t>26</a:t>
            </a:fld>
            <a:endParaRPr lang="en-GB" sz="1200" b="0" strike="noStrike" spc="-1">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6491CEF-02BF-442B-865C-09DF24C0ACD7}" type="slidenum">
              <a:rPr lang="en-US" sz="1200" b="0" strike="noStrike" spc="-1">
                <a:solidFill>
                  <a:srgbClr val="000000"/>
                </a:solidFill>
                <a:latin typeface="Arial"/>
                <a:ea typeface="+mn-ea"/>
              </a:rPr>
              <a:t>27</a:t>
            </a:fld>
            <a:endParaRPr lang="en-GB" sz="1200" b="0" strike="noStrike" spc="-1">
              <a:latin typeface="Times New Roman"/>
            </a:endParaRPr>
          </a:p>
        </p:txBody>
      </p:sp>
      <p:sp>
        <p:nvSpPr>
          <p:cNvPr id="117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E17895F-C86F-4F52-8584-73347C2B6A0A}" type="slidenum">
              <a:rPr lang="en-US" sz="1200" b="0" strike="noStrike" spc="-1">
                <a:solidFill>
                  <a:srgbClr val="000000"/>
                </a:solidFill>
                <a:latin typeface="Arial"/>
                <a:ea typeface="+mn-ea"/>
              </a:rPr>
              <a:t>27</a:t>
            </a:fld>
            <a:endParaRPr lang="en-GB" sz="1200" b="0" strike="noStrike" spc="-1">
              <a:latin typeface="Arial"/>
            </a:endParaRPr>
          </a:p>
        </p:txBody>
      </p:sp>
      <p:sp>
        <p:nvSpPr>
          <p:cNvPr id="117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4AE3D59-BF3B-4710-9F95-3263A1B3F951}" type="slidenum">
              <a:rPr lang="en-US" sz="1200" b="0" strike="noStrike" spc="-1">
                <a:solidFill>
                  <a:srgbClr val="000000"/>
                </a:solidFill>
                <a:latin typeface="Arial"/>
                <a:ea typeface="+mn-ea"/>
              </a:rPr>
              <a:t>27</a:t>
            </a:fld>
            <a:endParaRPr lang="en-GB" sz="1200" b="0" strike="noStrike" spc="-1">
              <a:latin typeface="Arial"/>
            </a:endParaRPr>
          </a:p>
        </p:txBody>
      </p:sp>
      <p:sp>
        <p:nvSpPr>
          <p:cNvPr id="1173" name="PlaceHolder 4"/>
          <p:cNvSpPr>
            <a:spLocks noGrp="1" noRot="1" noChangeAspect="1"/>
          </p:cNvSpPr>
          <p:nvPr>
            <p:ph type="sldImg"/>
          </p:nvPr>
        </p:nvSpPr>
        <p:spPr>
          <a:xfrm>
            <a:off x="1143000" y="685800"/>
            <a:ext cx="4571640" cy="3428640"/>
          </a:xfrm>
          <a:prstGeom prst="rect">
            <a:avLst/>
          </a:prstGeom>
        </p:spPr>
      </p:sp>
      <p:sp>
        <p:nvSpPr>
          <p:cNvPr id="117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B9DA81C-D0BD-49A5-87E8-92103B1168D9}" type="slidenum">
              <a:rPr lang="en-US" sz="1200" b="0" strike="noStrike" spc="-1">
                <a:solidFill>
                  <a:srgbClr val="000000"/>
                </a:solidFill>
                <a:latin typeface="Arial"/>
                <a:ea typeface="+mn-ea"/>
              </a:rPr>
              <a:t>28</a:t>
            </a:fld>
            <a:endParaRPr lang="en-GB" sz="1200" b="0" strike="noStrike" spc="-1">
              <a:latin typeface="Times New Roman"/>
            </a:endParaRPr>
          </a:p>
        </p:txBody>
      </p:sp>
      <p:sp>
        <p:nvSpPr>
          <p:cNvPr id="117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80BF75A-DDAB-49DD-BCCB-0CABE6A9F2B3}" type="slidenum">
              <a:rPr lang="en-US" sz="1200" b="0" strike="noStrike" spc="-1">
                <a:solidFill>
                  <a:srgbClr val="000000"/>
                </a:solidFill>
                <a:latin typeface="Arial"/>
                <a:ea typeface="+mn-ea"/>
              </a:rPr>
              <a:t>28</a:t>
            </a:fld>
            <a:endParaRPr lang="en-GB" sz="1200" b="0" strike="noStrike" spc="-1">
              <a:latin typeface="Arial"/>
            </a:endParaRPr>
          </a:p>
        </p:txBody>
      </p:sp>
      <p:sp>
        <p:nvSpPr>
          <p:cNvPr id="117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2EEA03B-F486-44FF-85AE-11A844B13F48}" type="slidenum">
              <a:rPr lang="en-US" sz="1200" b="0" strike="noStrike" spc="-1">
                <a:solidFill>
                  <a:srgbClr val="000000"/>
                </a:solidFill>
                <a:latin typeface="Arial"/>
                <a:ea typeface="+mn-ea"/>
              </a:rPr>
              <a:t>28</a:t>
            </a:fld>
            <a:endParaRPr lang="en-GB" sz="1200" b="0" strike="noStrike" spc="-1">
              <a:latin typeface="Arial"/>
            </a:endParaRPr>
          </a:p>
        </p:txBody>
      </p:sp>
      <p:sp>
        <p:nvSpPr>
          <p:cNvPr id="1178" name="PlaceHolder 4"/>
          <p:cNvSpPr>
            <a:spLocks noGrp="1" noRot="1" noChangeAspect="1"/>
          </p:cNvSpPr>
          <p:nvPr>
            <p:ph type="sldImg"/>
          </p:nvPr>
        </p:nvSpPr>
        <p:spPr>
          <a:xfrm>
            <a:off x="1143000" y="685800"/>
            <a:ext cx="4571640" cy="3428640"/>
          </a:xfrm>
          <a:prstGeom prst="rect">
            <a:avLst/>
          </a:prstGeom>
        </p:spPr>
      </p:sp>
      <p:sp>
        <p:nvSpPr>
          <p:cNvPr id="117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It involves forming partial products, shifting each successive partial product left one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place, and then adding all the partial products.</a:t>
            </a:r>
            <a:endParaRPr lang="en-GB" sz="1200" b="0" strike="noStrike" spc="-1">
              <a:latin typeface="Arial"/>
            </a:endParaRPr>
          </a:p>
        </p:txBody>
      </p:sp>
      <p:sp>
        <p:nvSpPr>
          <p:cNvPr id="1180"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4A0441A-6D9A-45DB-9B28-CFC5DC08FF5E}" type="slidenum">
              <a:rPr lang="en-US" sz="1200" b="0" strike="noStrike" spc="-1">
                <a:solidFill>
                  <a:srgbClr val="000000"/>
                </a:solidFill>
                <a:latin typeface="Arial"/>
                <a:ea typeface="+mn-ea"/>
              </a:rPr>
              <a:t>28</a:t>
            </a:fld>
            <a:endParaRPr lang="en-GB" sz="1200" b="0" strike="noStrike" spc="-1">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31DDF64-41D6-4A10-9399-EA85C83A626C}" type="slidenum">
              <a:rPr lang="en-US" sz="1200" b="0" strike="noStrike" spc="-1">
                <a:solidFill>
                  <a:srgbClr val="000000"/>
                </a:solidFill>
                <a:latin typeface="Arial"/>
                <a:ea typeface="+mn-ea"/>
              </a:rPr>
              <a:t>29</a:t>
            </a:fld>
            <a:endParaRPr lang="en-GB" sz="1200" b="0" strike="noStrike" spc="-1">
              <a:latin typeface="Times New Roman"/>
            </a:endParaRPr>
          </a:p>
        </p:txBody>
      </p:sp>
      <p:sp>
        <p:nvSpPr>
          <p:cNvPr id="118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5E5FC05-3314-4BEB-9ED3-C0EE63EA8D34}" type="slidenum">
              <a:rPr lang="en-US" sz="1200" b="0" strike="noStrike" spc="-1">
                <a:solidFill>
                  <a:srgbClr val="000000"/>
                </a:solidFill>
                <a:latin typeface="Arial"/>
                <a:ea typeface="+mn-ea"/>
              </a:rPr>
              <a:t>29</a:t>
            </a:fld>
            <a:endParaRPr lang="en-GB" sz="1200" b="0" strike="noStrike" spc="-1">
              <a:latin typeface="Arial"/>
            </a:endParaRPr>
          </a:p>
        </p:txBody>
      </p:sp>
      <p:sp>
        <p:nvSpPr>
          <p:cNvPr id="118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F895AA1-88DC-408F-A21E-E183D694DF3C}" type="slidenum">
              <a:rPr lang="en-US" sz="1200" b="0" strike="noStrike" spc="-1">
                <a:solidFill>
                  <a:srgbClr val="000000"/>
                </a:solidFill>
                <a:latin typeface="Arial"/>
                <a:ea typeface="+mn-ea"/>
              </a:rPr>
              <a:t>29</a:t>
            </a:fld>
            <a:endParaRPr lang="en-GB" sz="1200" b="0" strike="noStrike" spc="-1">
              <a:latin typeface="Arial"/>
            </a:endParaRPr>
          </a:p>
        </p:txBody>
      </p:sp>
      <p:sp>
        <p:nvSpPr>
          <p:cNvPr id="1184" name="PlaceHolder 4"/>
          <p:cNvSpPr>
            <a:spLocks noGrp="1" noRot="1" noChangeAspect="1"/>
          </p:cNvSpPr>
          <p:nvPr>
            <p:ph type="sldImg"/>
          </p:nvPr>
        </p:nvSpPr>
        <p:spPr>
          <a:xfrm>
            <a:off x="1143000" y="685800"/>
            <a:ext cx="4571640" cy="3428640"/>
          </a:xfrm>
          <a:prstGeom prst="rect">
            <a:avLst/>
          </a:prstGeom>
        </p:spPr>
      </p:sp>
      <p:sp>
        <p:nvSpPr>
          <p:cNvPr id="118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
        <p:nvSpPr>
          <p:cNvPr id="1186"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347EBF8-D841-497A-9A8A-0F6BF0E53142}" type="slidenum">
              <a:rPr lang="en-US" sz="1200" b="0" strike="noStrike" spc="-1">
                <a:solidFill>
                  <a:srgbClr val="000000"/>
                </a:solidFill>
                <a:latin typeface="Arial"/>
                <a:ea typeface="+mn-ea"/>
              </a:rPr>
              <a:t>29</a:t>
            </a:fld>
            <a:endParaRPr lang="en-GB" sz="12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822A544-5D2B-46AB-BE13-DF54ACDD9607}" type="slidenum">
              <a:rPr lang="en-US" sz="1200" b="0" strike="noStrike" spc="-1">
                <a:solidFill>
                  <a:srgbClr val="000000"/>
                </a:solidFill>
                <a:latin typeface="Arial"/>
                <a:ea typeface="+mn-ea"/>
              </a:rPr>
              <a:t>3</a:t>
            </a:fld>
            <a:endParaRPr lang="en-GB" sz="1200" b="0" strike="noStrike" spc="-1">
              <a:latin typeface="Times New Roman"/>
            </a:endParaRPr>
          </a:p>
        </p:txBody>
      </p:sp>
      <p:sp>
        <p:nvSpPr>
          <p:cNvPr id="104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633D86A-71A9-404F-B42A-E77E96025135}" type="slidenum">
              <a:rPr lang="en-US" sz="1200" b="0" strike="noStrike" spc="-1">
                <a:solidFill>
                  <a:srgbClr val="000000"/>
                </a:solidFill>
                <a:latin typeface="Arial"/>
                <a:ea typeface="+mn-ea"/>
              </a:rPr>
              <a:t>3</a:t>
            </a:fld>
            <a:endParaRPr lang="en-GB" sz="1200" b="0" strike="noStrike" spc="-1">
              <a:latin typeface="Arial"/>
            </a:endParaRPr>
          </a:p>
        </p:txBody>
      </p:sp>
      <p:sp>
        <p:nvSpPr>
          <p:cNvPr id="104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AC5CBE0-5B49-4FE5-8998-3062DD2E1228}" type="slidenum">
              <a:rPr lang="en-US" sz="1200" b="0" strike="noStrike" spc="-1">
                <a:solidFill>
                  <a:srgbClr val="000000"/>
                </a:solidFill>
                <a:latin typeface="Arial"/>
                <a:ea typeface="+mn-ea"/>
              </a:rPr>
              <a:t>3</a:t>
            </a:fld>
            <a:endParaRPr lang="en-GB" sz="1200" b="0" strike="noStrike" spc="-1">
              <a:latin typeface="Arial"/>
            </a:endParaRPr>
          </a:p>
        </p:txBody>
      </p:sp>
      <p:sp>
        <p:nvSpPr>
          <p:cNvPr id="1048" name="PlaceHolder 4"/>
          <p:cNvSpPr>
            <a:spLocks noGrp="1" noRot="1" noChangeAspect="1"/>
          </p:cNvSpPr>
          <p:nvPr>
            <p:ph type="sldImg"/>
          </p:nvPr>
        </p:nvSpPr>
        <p:spPr>
          <a:xfrm>
            <a:off x="1143000" y="685800"/>
            <a:ext cx="4571640" cy="3428640"/>
          </a:xfrm>
          <a:prstGeom prst="rect">
            <a:avLst/>
          </a:prstGeom>
        </p:spPr>
      </p:sp>
      <p:sp>
        <p:nvSpPr>
          <p:cNvPr id="104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9ADA337-5DAE-4A9F-9D30-690495DD4C30}" type="slidenum">
              <a:rPr lang="en-US" sz="1200" b="0" strike="noStrike" spc="-1">
                <a:solidFill>
                  <a:srgbClr val="000000"/>
                </a:solidFill>
                <a:latin typeface="Arial"/>
                <a:ea typeface="+mn-ea"/>
              </a:rPr>
              <a:t>30</a:t>
            </a:fld>
            <a:endParaRPr lang="en-GB" sz="1200" b="0" strike="noStrike" spc="-1">
              <a:latin typeface="Times New Roman"/>
            </a:endParaRPr>
          </a:p>
        </p:txBody>
      </p:sp>
      <p:sp>
        <p:nvSpPr>
          <p:cNvPr id="118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8C72303-C169-485F-9DB2-489D26546467}" type="slidenum">
              <a:rPr lang="en-US" sz="1200" b="0" strike="noStrike" spc="-1">
                <a:solidFill>
                  <a:srgbClr val="000000"/>
                </a:solidFill>
                <a:latin typeface="Arial"/>
                <a:ea typeface="+mn-ea"/>
              </a:rPr>
              <a:t>30</a:t>
            </a:fld>
            <a:endParaRPr lang="en-GB" sz="1200" b="0" strike="noStrike" spc="-1">
              <a:latin typeface="Arial"/>
            </a:endParaRPr>
          </a:p>
        </p:txBody>
      </p:sp>
      <p:sp>
        <p:nvSpPr>
          <p:cNvPr id="118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7658BDC-4744-4DA4-9398-41E15D208DDE}" type="slidenum">
              <a:rPr lang="en-US" sz="1200" b="0" strike="noStrike" spc="-1">
                <a:solidFill>
                  <a:srgbClr val="000000"/>
                </a:solidFill>
                <a:latin typeface="Arial"/>
                <a:ea typeface="+mn-ea"/>
              </a:rPr>
              <a:t>30</a:t>
            </a:fld>
            <a:endParaRPr lang="en-GB" sz="1200" b="0" strike="noStrike" spc="-1">
              <a:latin typeface="Arial"/>
            </a:endParaRPr>
          </a:p>
        </p:txBody>
      </p:sp>
      <p:sp>
        <p:nvSpPr>
          <p:cNvPr id="1190" name="PlaceHolder 4"/>
          <p:cNvSpPr>
            <a:spLocks noGrp="1" noRot="1" noChangeAspect="1"/>
          </p:cNvSpPr>
          <p:nvPr>
            <p:ph type="sldImg"/>
          </p:nvPr>
        </p:nvSpPr>
        <p:spPr>
          <a:xfrm>
            <a:off x="1143000" y="685800"/>
            <a:ext cx="4571640" cy="3428640"/>
          </a:xfrm>
          <a:prstGeom prst="rect">
            <a:avLst/>
          </a:prstGeom>
        </p:spPr>
      </p:sp>
      <p:sp>
        <p:nvSpPr>
          <p:cNvPr id="119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8F4BC51-2B2F-49C9-B1D8-6A6005D2DAB6}" type="slidenum">
              <a:rPr lang="en-US" sz="1200" b="0" strike="noStrike" spc="-1">
                <a:solidFill>
                  <a:srgbClr val="000000"/>
                </a:solidFill>
                <a:latin typeface="Arial"/>
                <a:ea typeface="+mn-ea"/>
              </a:rPr>
              <a:t>31</a:t>
            </a:fld>
            <a:endParaRPr lang="en-GB" sz="1200" b="0" strike="noStrike" spc="-1">
              <a:latin typeface="Times New Roman"/>
            </a:endParaRPr>
          </a:p>
        </p:txBody>
      </p:sp>
      <p:sp>
        <p:nvSpPr>
          <p:cNvPr id="119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82FCB0C-FFB1-4EBA-A764-71560BC30662}" type="slidenum">
              <a:rPr lang="en-US" sz="1200" b="0" strike="noStrike" spc="-1">
                <a:solidFill>
                  <a:srgbClr val="000000"/>
                </a:solidFill>
                <a:latin typeface="Arial"/>
                <a:ea typeface="+mn-ea"/>
              </a:rPr>
              <a:t>31</a:t>
            </a:fld>
            <a:endParaRPr lang="en-GB" sz="1200" b="0" strike="noStrike" spc="-1">
              <a:latin typeface="Arial"/>
            </a:endParaRPr>
          </a:p>
        </p:txBody>
      </p:sp>
      <p:sp>
        <p:nvSpPr>
          <p:cNvPr id="119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E6F0819-9CDF-4AC8-8CD9-9E5B78AF4352}" type="slidenum">
              <a:rPr lang="en-US" sz="1200" b="0" strike="noStrike" spc="-1">
                <a:solidFill>
                  <a:srgbClr val="000000"/>
                </a:solidFill>
                <a:latin typeface="Arial"/>
                <a:ea typeface="+mn-ea"/>
              </a:rPr>
              <a:t>31</a:t>
            </a:fld>
            <a:endParaRPr lang="en-GB" sz="1200" b="0" strike="noStrike" spc="-1">
              <a:latin typeface="Arial"/>
            </a:endParaRPr>
          </a:p>
        </p:txBody>
      </p:sp>
      <p:sp>
        <p:nvSpPr>
          <p:cNvPr id="1195" name="PlaceHolder 4"/>
          <p:cNvSpPr>
            <a:spLocks noGrp="1" noRot="1" noChangeAspect="1"/>
          </p:cNvSpPr>
          <p:nvPr>
            <p:ph type="sldImg"/>
          </p:nvPr>
        </p:nvSpPr>
        <p:spPr>
          <a:xfrm>
            <a:off x="1143000" y="685800"/>
            <a:ext cx="4571640" cy="3428640"/>
          </a:xfrm>
          <a:prstGeom prst="rect">
            <a:avLst/>
          </a:prstGeom>
        </p:spPr>
      </p:sp>
      <p:sp>
        <p:nvSpPr>
          <p:cNvPr id="119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445E86D-58D0-4351-984B-0AF2F88CFA77}" type="slidenum">
              <a:rPr lang="en-US" sz="1200" b="0" strike="noStrike" spc="-1">
                <a:solidFill>
                  <a:srgbClr val="000000"/>
                </a:solidFill>
                <a:latin typeface="Arial"/>
                <a:ea typeface="+mn-ea"/>
              </a:rPr>
              <a:t>32</a:t>
            </a:fld>
            <a:endParaRPr lang="en-GB" sz="1200" b="0" strike="noStrike" spc="-1">
              <a:latin typeface="Times New Roman"/>
            </a:endParaRPr>
          </a:p>
        </p:txBody>
      </p:sp>
      <p:sp>
        <p:nvSpPr>
          <p:cNvPr id="119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FB5C9EE-C3B8-4EB7-9C56-F11137852B21}" type="slidenum">
              <a:rPr lang="en-US" sz="1200" b="0" strike="noStrike" spc="-1">
                <a:solidFill>
                  <a:srgbClr val="000000"/>
                </a:solidFill>
                <a:latin typeface="Arial"/>
                <a:ea typeface="+mn-ea"/>
              </a:rPr>
              <a:t>32</a:t>
            </a:fld>
            <a:endParaRPr lang="en-GB" sz="1200" b="0" strike="noStrike" spc="-1">
              <a:latin typeface="Arial"/>
            </a:endParaRPr>
          </a:p>
        </p:txBody>
      </p:sp>
      <p:sp>
        <p:nvSpPr>
          <p:cNvPr id="119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2725593-8BF0-4915-82D1-4EE596A6CBC5}" type="slidenum">
              <a:rPr lang="en-US" sz="1200" b="0" strike="noStrike" spc="-1">
                <a:solidFill>
                  <a:srgbClr val="000000"/>
                </a:solidFill>
                <a:latin typeface="Arial"/>
                <a:ea typeface="+mn-ea"/>
              </a:rPr>
              <a:t>32</a:t>
            </a:fld>
            <a:endParaRPr lang="en-GB" sz="1200" b="0" strike="noStrike" spc="-1">
              <a:latin typeface="Arial"/>
            </a:endParaRPr>
          </a:p>
        </p:txBody>
      </p:sp>
      <p:sp>
        <p:nvSpPr>
          <p:cNvPr id="1200" name="PlaceHolder 4"/>
          <p:cNvSpPr>
            <a:spLocks noGrp="1" noRot="1" noChangeAspect="1"/>
          </p:cNvSpPr>
          <p:nvPr>
            <p:ph type="sldImg"/>
          </p:nvPr>
        </p:nvSpPr>
        <p:spPr>
          <a:xfrm>
            <a:off x="1143000" y="685800"/>
            <a:ext cx="4571640" cy="3428640"/>
          </a:xfrm>
          <a:prstGeom prst="rect">
            <a:avLst/>
          </a:prstGeom>
        </p:spPr>
      </p:sp>
      <p:sp>
        <p:nvSpPr>
          <p:cNvPr id="120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2’s complement of a negative binary number can be realized using inverters and an</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adder, as indicated in Figure 2–3.</a:t>
            </a:r>
            <a:endParaRPr lang="en-GB" sz="1200" b="0" strike="noStrike" spc="-1">
              <a:latin typeface="Arial"/>
            </a:endParaRPr>
          </a:p>
        </p:txBody>
      </p:sp>
      <p:sp>
        <p:nvSpPr>
          <p:cNvPr id="1202"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42211BD-5023-49D7-90EF-60C5AC189030}" type="slidenum">
              <a:rPr lang="en-US" sz="1200" b="0" strike="noStrike" spc="-1">
                <a:solidFill>
                  <a:srgbClr val="000000"/>
                </a:solidFill>
                <a:latin typeface="Arial"/>
                <a:ea typeface="+mn-ea"/>
              </a:rPr>
              <a:t>32</a:t>
            </a:fld>
            <a:endParaRPr lang="en-GB" sz="1200" b="0" strike="noStrike" spc="-1">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143533D-DDA7-434E-B2C2-54255601FC25}" type="slidenum">
              <a:rPr lang="en-US" sz="1200" b="0" strike="noStrike" spc="-1">
                <a:solidFill>
                  <a:srgbClr val="000000"/>
                </a:solidFill>
                <a:latin typeface="Arial"/>
                <a:ea typeface="+mn-ea"/>
              </a:rPr>
              <a:t>33</a:t>
            </a:fld>
            <a:endParaRPr lang="en-GB" sz="1200" b="0" strike="noStrike" spc="-1">
              <a:latin typeface="Times New Roman"/>
            </a:endParaRPr>
          </a:p>
        </p:txBody>
      </p:sp>
      <p:sp>
        <p:nvSpPr>
          <p:cNvPr id="120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F9851E7-9076-4FB9-A3A0-6D3B07773F01}" type="slidenum">
              <a:rPr lang="en-US" sz="1200" b="0" strike="noStrike" spc="-1">
                <a:solidFill>
                  <a:srgbClr val="000000"/>
                </a:solidFill>
                <a:latin typeface="Arial"/>
                <a:ea typeface="+mn-ea"/>
              </a:rPr>
              <a:t>33</a:t>
            </a:fld>
            <a:endParaRPr lang="en-GB" sz="1200" b="0" strike="noStrike" spc="-1">
              <a:latin typeface="Arial"/>
            </a:endParaRPr>
          </a:p>
        </p:txBody>
      </p:sp>
      <p:sp>
        <p:nvSpPr>
          <p:cNvPr id="120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F22337C-531F-457A-809E-ECE316250E3A}" type="slidenum">
              <a:rPr lang="en-US" sz="1200" b="0" strike="noStrike" spc="-1">
                <a:solidFill>
                  <a:srgbClr val="000000"/>
                </a:solidFill>
                <a:latin typeface="Arial"/>
                <a:ea typeface="+mn-ea"/>
              </a:rPr>
              <a:t>33</a:t>
            </a:fld>
            <a:endParaRPr lang="en-GB" sz="1200" b="0" strike="noStrike" spc="-1">
              <a:latin typeface="Arial"/>
            </a:endParaRPr>
          </a:p>
        </p:txBody>
      </p:sp>
      <p:sp>
        <p:nvSpPr>
          <p:cNvPr id="1206" name="PlaceHolder 4"/>
          <p:cNvSpPr>
            <a:spLocks noGrp="1" noRot="1" noChangeAspect="1"/>
          </p:cNvSpPr>
          <p:nvPr>
            <p:ph type="sldImg"/>
          </p:nvPr>
        </p:nvSpPr>
        <p:spPr>
          <a:xfrm>
            <a:off x="1143000" y="685800"/>
            <a:ext cx="4571640" cy="3428640"/>
          </a:xfrm>
          <a:prstGeom prst="rect">
            <a:avLst/>
          </a:prstGeom>
        </p:spPr>
      </p:sp>
      <p:sp>
        <p:nvSpPr>
          <p:cNvPr id="120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D6C4C7B-0AE8-4486-8016-04C999C608CC}" type="slidenum">
              <a:rPr lang="en-US" sz="1200" b="0" strike="noStrike" spc="-1">
                <a:solidFill>
                  <a:srgbClr val="000000"/>
                </a:solidFill>
                <a:latin typeface="Arial"/>
                <a:ea typeface="+mn-ea"/>
              </a:rPr>
              <a:t>34</a:t>
            </a:fld>
            <a:endParaRPr lang="en-GB" sz="1200" b="0" strike="noStrike" spc="-1">
              <a:latin typeface="Times New Roman"/>
            </a:endParaRPr>
          </a:p>
        </p:txBody>
      </p:sp>
      <p:sp>
        <p:nvSpPr>
          <p:cNvPr id="120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9B35B0D-85D4-440F-AD8B-FD57E025AF95}" type="slidenum">
              <a:rPr lang="en-US" sz="1200" b="0" strike="noStrike" spc="-1">
                <a:solidFill>
                  <a:srgbClr val="000000"/>
                </a:solidFill>
                <a:latin typeface="Arial"/>
                <a:ea typeface="+mn-ea"/>
              </a:rPr>
              <a:t>34</a:t>
            </a:fld>
            <a:endParaRPr lang="en-GB" sz="1200" b="0" strike="noStrike" spc="-1">
              <a:latin typeface="Arial"/>
            </a:endParaRPr>
          </a:p>
        </p:txBody>
      </p:sp>
      <p:sp>
        <p:nvSpPr>
          <p:cNvPr id="121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50D27E5-9F5F-48AB-94DF-228D7C1ECC0A}" type="slidenum">
              <a:rPr lang="en-US" sz="1200" b="0" strike="noStrike" spc="-1">
                <a:solidFill>
                  <a:srgbClr val="000000"/>
                </a:solidFill>
                <a:latin typeface="Arial"/>
                <a:ea typeface="+mn-ea"/>
              </a:rPr>
              <a:t>34</a:t>
            </a:fld>
            <a:endParaRPr lang="en-GB" sz="1200" b="0" strike="noStrike" spc="-1">
              <a:latin typeface="Arial"/>
            </a:endParaRPr>
          </a:p>
        </p:txBody>
      </p:sp>
      <p:sp>
        <p:nvSpPr>
          <p:cNvPr id="1211" name="PlaceHolder 4"/>
          <p:cNvSpPr>
            <a:spLocks noGrp="1" noRot="1" noChangeAspect="1"/>
          </p:cNvSpPr>
          <p:nvPr>
            <p:ph type="sldImg"/>
          </p:nvPr>
        </p:nvSpPr>
        <p:spPr>
          <a:xfrm>
            <a:off x="1143000" y="685800"/>
            <a:ext cx="4571640" cy="3428640"/>
          </a:xfrm>
          <a:prstGeom prst="rect">
            <a:avLst/>
          </a:prstGeom>
        </p:spPr>
      </p:sp>
      <p:sp>
        <p:nvSpPr>
          <p:cNvPr id="121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7E3FC59-2EC8-4E6C-8905-9531F61FE283}" type="slidenum">
              <a:rPr lang="en-US" sz="1200" b="0" strike="noStrike" spc="-1">
                <a:solidFill>
                  <a:srgbClr val="000000"/>
                </a:solidFill>
                <a:latin typeface="Arial"/>
                <a:ea typeface="+mn-ea"/>
              </a:rPr>
              <a:t>35</a:t>
            </a:fld>
            <a:endParaRPr lang="en-GB" sz="1200" b="0" strike="noStrike" spc="-1">
              <a:latin typeface="Times New Roman"/>
            </a:endParaRPr>
          </a:p>
        </p:txBody>
      </p:sp>
      <p:sp>
        <p:nvSpPr>
          <p:cNvPr id="121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97A4B2F-7B62-4C8C-899F-31BF946820D8}" type="slidenum">
              <a:rPr lang="en-US" sz="1200" b="0" strike="noStrike" spc="-1">
                <a:solidFill>
                  <a:srgbClr val="000000"/>
                </a:solidFill>
                <a:latin typeface="Arial"/>
                <a:ea typeface="+mn-ea"/>
              </a:rPr>
              <a:t>35</a:t>
            </a:fld>
            <a:endParaRPr lang="en-GB" sz="1200" b="0" strike="noStrike" spc="-1">
              <a:latin typeface="Arial"/>
            </a:endParaRPr>
          </a:p>
        </p:txBody>
      </p:sp>
      <p:sp>
        <p:nvSpPr>
          <p:cNvPr id="121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4B6F4C-08AC-4BF2-83A3-C38B30473423}" type="slidenum">
              <a:rPr lang="en-US" sz="1200" b="0" strike="noStrike" spc="-1">
                <a:solidFill>
                  <a:srgbClr val="000000"/>
                </a:solidFill>
                <a:latin typeface="Arial"/>
                <a:ea typeface="+mn-ea"/>
              </a:rPr>
              <a:t>35</a:t>
            </a:fld>
            <a:endParaRPr lang="en-GB" sz="1200" b="0" strike="noStrike" spc="-1">
              <a:latin typeface="Arial"/>
            </a:endParaRPr>
          </a:p>
        </p:txBody>
      </p:sp>
      <p:sp>
        <p:nvSpPr>
          <p:cNvPr id="1216" name="PlaceHolder 4"/>
          <p:cNvSpPr>
            <a:spLocks noGrp="1" noRot="1" noChangeAspect="1"/>
          </p:cNvSpPr>
          <p:nvPr>
            <p:ph type="sldImg"/>
          </p:nvPr>
        </p:nvSpPr>
        <p:spPr>
          <a:xfrm>
            <a:off x="1143000" y="685800"/>
            <a:ext cx="4571640" cy="3428640"/>
          </a:xfrm>
          <a:prstGeom prst="rect">
            <a:avLst/>
          </a:prstGeom>
        </p:spPr>
      </p:sp>
      <p:sp>
        <p:nvSpPr>
          <p:cNvPr id="121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84C14D0-938D-498D-B0F8-3B444CBA6F3E}" type="slidenum">
              <a:rPr lang="en-US" sz="1200" b="0" strike="noStrike" spc="-1">
                <a:solidFill>
                  <a:srgbClr val="000000"/>
                </a:solidFill>
                <a:latin typeface="Arial"/>
                <a:ea typeface="+mn-ea"/>
              </a:rPr>
              <a:t>36</a:t>
            </a:fld>
            <a:endParaRPr lang="en-GB" sz="1200" b="0" strike="noStrike" spc="-1">
              <a:latin typeface="Times New Roman"/>
            </a:endParaRPr>
          </a:p>
        </p:txBody>
      </p:sp>
      <p:sp>
        <p:nvSpPr>
          <p:cNvPr id="121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4888731-2161-46BD-9D25-E09CAC4B60B4}" type="slidenum">
              <a:rPr lang="en-US" sz="1200" b="0" strike="noStrike" spc="-1">
                <a:solidFill>
                  <a:srgbClr val="000000"/>
                </a:solidFill>
                <a:latin typeface="Arial"/>
                <a:ea typeface="+mn-ea"/>
              </a:rPr>
              <a:t>36</a:t>
            </a:fld>
            <a:endParaRPr lang="en-GB" sz="1200" b="0" strike="noStrike" spc="-1">
              <a:latin typeface="Arial"/>
            </a:endParaRPr>
          </a:p>
        </p:txBody>
      </p:sp>
      <p:sp>
        <p:nvSpPr>
          <p:cNvPr id="122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C085C3E-60ED-4FB4-B3D5-1D830854F5D2}" type="slidenum">
              <a:rPr lang="en-US" sz="1200" b="0" strike="noStrike" spc="-1">
                <a:solidFill>
                  <a:srgbClr val="000000"/>
                </a:solidFill>
                <a:latin typeface="Arial"/>
                <a:ea typeface="+mn-ea"/>
              </a:rPr>
              <a:t>36</a:t>
            </a:fld>
            <a:endParaRPr lang="en-GB" sz="1200" b="0" strike="noStrike" spc="-1">
              <a:latin typeface="Arial"/>
            </a:endParaRPr>
          </a:p>
        </p:txBody>
      </p:sp>
      <p:sp>
        <p:nvSpPr>
          <p:cNvPr id="1221" name="PlaceHolder 4"/>
          <p:cNvSpPr>
            <a:spLocks noGrp="1" noRot="1" noChangeAspect="1"/>
          </p:cNvSpPr>
          <p:nvPr>
            <p:ph type="sldImg"/>
          </p:nvPr>
        </p:nvSpPr>
        <p:spPr>
          <a:xfrm>
            <a:off x="1143000" y="685800"/>
            <a:ext cx="4571640" cy="3428640"/>
          </a:xfrm>
          <a:prstGeom prst="rect">
            <a:avLst/>
          </a:prstGeom>
        </p:spPr>
      </p:sp>
      <p:sp>
        <p:nvSpPr>
          <p:cNvPr id="122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C6A5639-A103-4EA9-B50D-F7198B67B67F}" type="slidenum">
              <a:rPr lang="en-US" sz="1200" b="0" strike="noStrike" spc="-1">
                <a:solidFill>
                  <a:srgbClr val="000000"/>
                </a:solidFill>
                <a:latin typeface="Arial"/>
                <a:ea typeface="+mn-ea"/>
              </a:rPr>
              <a:t>37</a:t>
            </a:fld>
            <a:endParaRPr lang="en-GB" sz="1200" b="0" strike="noStrike" spc="-1">
              <a:latin typeface="Times New Roman"/>
            </a:endParaRPr>
          </a:p>
        </p:txBody>
      </p:sp>
      <p:sp>
        <p:nvSpPr>
          <p:cNvPr id="122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AAA009F-4508-414C-ABB7-317242F3E57A}" type="slidenum">
              <a:rPr lang="en-US" sz="1200" b="0" strike="noStrike" spc="-1">
                <a:solidFill>
                  <a:srgbClr val="000000"/>
                </a:solidFill>
                <a:latin typeface="Arial"/>
                <a:ea typeface="+mn-ea"/>
              </a:rPr>
              <a:t>37</a:t>
            </a:fld>
            <a:endParaRPr lang="en-GB" sz="1200" b="0" strike="noStrike" spc="-1">
              <a:latin typeface="Arial"/>
            </a:endParaRPr>
          </a:p>
        </p:txBody>
      </p:sp>
      <p:sp>
        <p:nvSpPr>
          <p:cNvPr id="122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82C3662-2AC7-4ABC-A7A6-4333DE621AD6}" type="slidenum">
              <a:rPr lang="en-US" sz="1200" b="0" strike="noStrike" spc="-1">
                <a:solidFill>
                  <a:srgbClr val="000000"/>
                </a:solidFill>
                <a:latin typeface="Arial"/>
                <a:ea typeface="+mn-ea"/>
              </a:rPr>
              <a:t>37</a:t>
            </a:fld>
            <a:endParaRPr lang="en-GB" sz="1200" b="0" strike="noStrike" spc="-1">
              <a:latin typeface="Arial"/>
            </a:endParaRPr>
          </a:p>
        </p:txBody>
      </p:sp>
      <p:sp>
        <p:nvSpPr>
          <p:cNvPr id="1226" name="PlaceHolder 4"/>
          <p:cNvSpPr>
            <a:spLocks noGrp="1" noRot="1" noChangeAspect="1"/>
          </p:cNvSpPr>
          <p:nvPr>
            <p:ph type="sldImg"/>
          </p:nvPr>
        </p:nvSpPr>
        <p:spPr>
          <a:xfrm>
            <a:off x="1143000" y="685800"/>
            <a:ext cx="4571640" cy="3428640"/>
          </a:xfrm>
          <a:prstGeom prst="rect">
            <a:avLst/>
          </a:prstGeom>
        </p:spPr>
      </p:sp>
      <p:sp>
        <p:nvSpPr>
          <p:cNvPr id="122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416DF76-7137-498D-9A73-0DC38B5267B3}" type="slidenum">
              <a:rPr lang="en-US" sz="1200" b="0" strike="noStrike" spc="-1">
                <a:solidFill>
                  <a:srgbClr val="000000"/>
                </a:solidFill>
                <a:latin typeface="Arial"/>
                <a:ea typeface="+mn-ea"/>
              </a:rPr>
              <a:t>38</a:t>
            </a:fld>
            <a:endParaRPr lang="en-GB" sz="1200" b="0" strike="noStrike" spc="-1">
              <a:latin typeface="Times New Roman"/>
            </a:endParaRPr>
          </a:p>
        </p:txBody>
      </p:sp>
      <p:sp>
        <p:nvSpPr>
          <p:cNvPr id="122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17007DC-24F6-41A7-9D26-7C2EFAD466E2}" type="slidenum">
              <a:rPr lang="en-US" sz="1200" b="0" strike="noStrike" spc="-1">
                <a:solidFill>
                  <a:srgbClr val="000000"/>
                </a:solidFill>
                <a:latin typeface="Arial"/>
                <a:ea typeface="+mn-ea"/>
              </a:rPr>
              <a:t>38</a:t>
            </a:fld>
            <a:endParaRPr lang="en-GB" sz="1200" b="0" strike="noStrike" spc="-1">
              <a:latin typeface="Arial"/>
            </a:endParaRPr>
          </a:p>
        </p:txBody>
      </p:sp>
      <p:sp>
        <p:nvSpPr>
          <p:cNvPr id="123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C9534A9-E612-4E36-AD49-3E9A16BB029D}" type="slidenum">
              <a:rPr lang="en-US" sz="1200" b="0" strike="noStrike" spc="-1">
                <a:solidFill>
                  <a:srgbClr val="000000"/>
                </a:solidFill>
                <a:latin typeface="Arial"/>
                <a:ea typeface="+mn-ea"/>
              </a:rPr>
              <a:t>38</a:t>
            </a:fld>
            <a:endParaRPr lang="en-GB" sz="1200" b="0" strike="noStrike" spc="-1">
              <a:latin typeface="Arial"/>
            </a:endParaRPr>
          </a:p>
        </p:txBody>
      </p:sp>
      <p:sp>
        <p:nvSpPr>
          <p:cNvPr id="1231" name="PlaceHolder 4"/>
          <p:cNvSpPr>
            <a:spLocks noGrp="1" noRot="1" noChangeAspect="1"/>
          </p:cNvSpPr>
          <p:nvPr>
            <p:ph type="sldImg"/>
          </p:nvPr>
        </p:nvSpPr>
        <p:spPr>
          <a:xfrm>
            <a:off x="1143000" y="685800"/>
            <a:ext cx="4571640" cy="3428640"/>
          </a:xfrm>
          <a:prstGeom prst="rect">
            <a:avLst/>
          </a:prstGeom>
        </p:spPr>
      </p:sp>
      <p:sp>
        <p:nvSpPr>
          <p:cNvPr id="123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7C43D00-37FD-4361-BCAD-589E9914C793}" type="slidenum">
              <a:rPr lang="en-US" sz="1200" b="0" strike="noStrike" spc="-1">
                <a:solidFill>
                  <a:srgbClr val="000000"/>
                </a:solidFill>
                <a:latin typeface="Arial"/>
                <a:ea typeface="+mn-ea"/>
              </a:rPr>
              <a:t>39</a:t>
            </a:fld>
            <a:endParaRPr lang="en-GB" sz="1200" b="0" strike="noStrike" spc="-1">
              <a:latin typeface="Times New Roman"/>
            </a:endParaRPr>
          </a:p>
        </p:txBody>
      </p:sp>
      <p:sp>
        <p:nvSpPr>
          <p:cNvPr id="123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C3F325A-BC25-42EE-B1B9-BDF2DA531D5D}" type="slidenum">
              <a:rPr lang="en-US" sz="1200" b="0" strike="noStrike" spc="-1">
                <a:solidFill>
                  <a:srgbClr val="000000"/>
                </a:solidFill>
                <a:latin typeface="Arial"/>
                <a:ea typeface="+mn-ea"/>
              </a:rPr>
              <a:t>39</a:t>
            </a:fld>
            <a:endParaRPr lang="en-GB" sz="1200" b="0" strike="noStrike" spc="-1">
              <a:latin typeface="Arial"/>
            </a:endParaRPr>
          </a:p>
        </p:txBody>
      </p:sp>
      <p:sp>
        <p:nvSpPr>
          <p:cNvPr id="123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B564CB0-E5EF-4929-828D-D058E481707F}" type="slidenum">
              <a:rPr lang="en-US" sz="1200" b="0" strike="noStrike" spc="-1">
                <a:solidFill>
                  <a:srgbClr val="000000"/>
                </a:solidFill>
                <a:latin typeface="Arial"/>
                <a:ea typeface="+mn-ea"/>
              </a:rPr>
              <a:t>39</a:t>
            </a:fld>
            <a:endParaRPr lang="en-GB" sz="1200" b="0" strike="noStrike" spc="-1">
              <a:latin typeface="Arial"/>
            </a:endParaRPr>
          </a:p>
        </p:txBody>
      </p:sp>
      <p:sp>
        <p:nvSpPr>
          <p:cNvPr id="1236" name="PlaceHolder 4"/>
          <p:cNvSpPr>
            <a:spLocks noGrp="1" noRot="1" noChangeAspect="1"/>
          </p:cNvSpPr>
          <p:nvPr>
            <p:ph type="sldImg"/>
          </p:nvPr>
        </p:nvSpPr>
        <p:spPr>
          <a:xfrm>
            <a:off x="1143000" y="685800"/>
            <a:ext cx="4571640" cy="3428640"/>
          </a:xfrm>
          <a:prstGeom prst="rect">
            <a:avLst/>
          </a:prstGeom>
        </p:spPr>
      </p:sp>
      <p:sp>
        <p:nvSpPr>
          <p:cNvPr id="123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0D0DCFC-BBFC-4E44-A3D3-E6582E7060BD}" type="slidenum">
              <a:rPr lang="en-US" sz="1200" b="0" strike="noStrike" spc="-1">
                <a:solidFill>
                  <a:srgbClr val="000000"/>
                </a:solidFill>
                <a:latin typeface="Arial"/>
                <a:ea typeface="+mn-ea"/>
              </a:rPr>
              <a:t>4</a:t>
            </a:fld>
            <a:endParaRPr lang="en-GB" sz="1200" b="0" strike="noStrike" spc="-1">
              <a:latin typeface="Times New Roman"/>
            </a:endParaRPr>
          </a:p>
        </p:txBody>
      </p:sp>
      <p:sp>
        <p:nvSpPr>
          <p:cNvPr id="105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6D9E76D-F7AF-4D3D-A9CE-1A37650BCA02}" type="slidenum">
              <a:rPr lang="en-US" sz="1200" b="0" strike="noStrike" spc="-1">
                <a:solidFill>
                  <a:srgbClr val="000000"/>
                </a:solidFill>
                <a:latin typeface="Arial"/>
                <a:ea typeface="+mn-ea"/>
              </a:rPr>
              <a:t>4</a:t>
            </a:fld>
            <a:endParaRPr lang="en-GB" sz="1200" b="0" strike="noStrike" spc="-1">
              <a:latin typeface="Arial"/>
            </a:endParaRPr>
          </a:p>
        </p:txBody>
      </p:sp>
      <p:sp>
        <p:nvSpPr>
          <p:cNvPr id="105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465D600-A083-4D07-B127-2CC5C5295E93}" type="slidenum">
              <a:rPr lang="en-US" sz="1200" b="0" strike="noStrike" spc="-1">
                <a:solidFill>
                  <a:srgbClr val="000000"/>
                </a:solidFill>
                <a:latin typeface="Arial"/>
                <a:ea typeface="+mn-ea"/>
              </a:rPr>
              <a:t>4</a:t>
            </a:fld>
            <a:endParaRPr lang="en-GB" sz="1200" b="0" strike="noStrike" spc="-1">
              <a:latin typeface="Arial"/>
            </a:endParaRPr>
          </a:p>
        </p:txBody>
      </p:sp>
      <p:sp>
        <p:nvSpPr>
          <p:cNvPr id="1053" name="PlaceHolder 4"/>
          <p:cNvSpPr>
            <a:spLocks noGrp="1" noRot="1" noChangeAspect="1"/>
          </p:cNvSpPr>
          <p:nvPr>
            <p:ph type="sldImg"/>
          </p:nvPr>
        </p:nvSpPr>
        <p:spPr>
          <a:xfrm>
            <a:off x="1143000" y="685800"/>
            <a:ext cx="4571640" cy="3428640"/>
          </a:xfrm>
          <a:prstGeom prst="rect">
            <a:avLst/>
          </a:prstGeom>
        </p:spPr>
      </p:sp>
      <p:sp>
        <p:nvSpPr>
          <p:cNvPr id="105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C5F4B48-DA51-4900-8795-ABB72A309458}" type="slidenum">
              <a:rPr lang="en-US" sz="1200" b="0" strike="noStrike" spc="-1">
                <a:solidFill>
                  <a:srgbClr val="000000"/>
                </a:solidFill>
                <a:latin typeface="Arial"/>
                <a:ea typeface="+mn-ea"/>
              </a:rPr>
              <a:t>40</a:t>
            </a:fld>
            <a:endParaRPr lang="en-GB" sz="1200" b="0" strike="noStrike" spc="-1">
              <a:latin typeface="Times New Roman"/>
            </a:endParaRPr>
          </a:p>
        </p:txBody>
      </p:sp>
      <p:sp>
        <p:nvSpPr>
          <p:cNvPr id="123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A83E1BD-801C-458E-9AB3-DAEBBD2F12E1}" type="slidenum">
              <a:rPr lang="en-US" sz="1200" b="0" strike="noStrike" spc="-1">
                <a:solidFill>
                  <a:srgbClr val="000000"/>
                </a:solidFill>
                <a:latin typeface="Arial"/>
                <a:ea typeface="+mn-ea"/>
              </a:rPr>
              <a:t>40</a:t>
            </a:fld>
            <a:endParaRPr lang="en-GB" sz="1200" b="0" strike="noStrike" spc="-1">
              <a:latin typeface="Arial"/>
            </a:endParaRPr>
          </a:p>
        </p:txBody>
      </p:sp>
      <p:sp>
        <p:nvSpPr>
          <p:cNvPr id="124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6551142-8E5F-4575-A0ED-9C7A2EAE94E5}" type="slidenum">
              <a:rPr lang="en-US" sz="1200" b="0" strike="noStrike" spc="-1">
                <a:solidFill>
                  <a:srgbClr val="000000"/>
                </a:solidFill>
                <a:latin typeface="Arial"/>
                <a:ea typeface="+mn-ea"/>
              </a:rPr>
              <a:t>40</a:t>
            </a:fld>
            <a:endParaRPr lang="en-GB" sz="1200" b="0" strike="noStrike" spc="-1">
              <a:latin typeface="Arial"/>
            </a:endParaRPr>
          </a:p>
        </p:txBody>
      </p:sp>
      <p:sp>
        <p:nvSpPr>
          <p:cNvPr id="1241" name="PlaceHolder 4"/>
          <p:cNvSpPr>
            <a:spLocks noGrp="1" noRot="1" noChangeAspect="1"/>
          </p:cNvSpPr>
          <p:nvPr>
            <p:ph type="sldImg"/>
          </p:nvPr>
        </p:nvSpPr>
        <p:spPr>
          <a:xfrm>
            <a:off x="1143000" y="685800"/>
            <a:ext cx="4571640" cy="3428640"/>
          </a:xfrm>
          <a:prstGeom prst="rect">
            <a:avLst/>
          </a:prstGeom>
        </p:spPr>
      </p:sp>
      <p:sp>
        <p:nvSpPr>
          <p:cNvPr id="124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2BF959C-3201-4679-A4FB-F5B999577A2F}" type="slidenum">
              <a:rPr lang="en-US" sz="1200" b="0" strike="noStrike" spc="-1">
                <a:solidFill>
                  <a:srgbClr val="000000"/>
                </a:solidFill>
                <a:latin typeface="Arial"/>
                <a:ea typeface="+mn-ea"/>
              </a:rPr>
              <a:t>41</a:t>
            </a:fld>
            <a:endParaRPr lang="en-GB" sz="1200" b="0" strike="noStrike" spc="-1">
              <a:latin typeface="Times New Roman"/>
            </a:endParaRPr>
          </a:p>
        </p:txBody>
      </p:sp>
      <p:sp>
        <p:nvSpPr>
          <p:cNvPr id="124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BF3EF8A-1FB0-4B55-B890-7F3E324A1867}" type="slidenum">
              <a:rPr lang="en-US" sz="1200" b="0" strike="noStrike" spc="-1">
                <a:solidFill>
                  <a:srgbClr val="000000"/>
                </a:solidFill>
                <a:latin typeface="Arial"/>
                <a:ea typeface="+mn-ea"/>
              </a:rPr>
              <a:t>41</a:t>
            </a:fld>
            <a:endParaRPr lang="en-GB" sz="1200" b="0" strike="noStrike" spc="-1">
              <a:latin typeface="Arial"/>
            </a:endParaRPr>
          </a:p>
        </p:txBody>
      </p:sp>
      <p:sp>
        <p:nvSpPr>
          <p:cNvPr id="124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301FA81-42A3-4811-90A2-5B5425B10B30}" type="slidenum">
              <a:rPr lang="en-US" sz="1200" b="0" strike="noStrike" spc="-1">
                <a:solidFill>
                  <a:srgbClr val="000000"/>
                </a:solidFill>
                <a:latin typeface="Arial"/>
                <a:ea typeface="+mn-ea"/>
              </a:rPr>
              <a:t>41</a:t>
            </a:fld>
            <a:endParaRPr lang="en-GB" sz="1200" b="0" strike="noStrike" spc="-1">
              <a:latin typeface="Arial"/>
            </a:endParaRPr>
          </a:p>
        </p:txBody>
      </p:sp>
      <p:sp>
        <p:nvSpPr>
          <p:cNvPr id="1246" name="PlaceHolder 4"/>
          <p:cNvSpPr>
            <a:spLocks noGrp="1" noRot="1" noChangeAspect="1"/>
          </p:cNvSpPr>
          <p:nvPr>
            <p:ph type="sldImg"/>
          </p:nvPr>
        </p:nvSpPr>
        <p:spPr>
          <a:xfrm>
            <a:off x="1143000" y="685800"/>
            <a:ext cx="4571640" cy="3428640"/>
          </a:xfrm>
          <a:prstGeom prst="rect">
            <a:avLst/>
          </a:prstGeom>
        </p:spPr>
      </p:sp>
      <p:sp>
        <p:nvSpPr>
          <p:cNvPr id="124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F614D70-9D9B-4353-AA29-3D2FFAE1CB6B}" type="slidenum">
              <a:rPr lang="en-US" sz="1200" b="0" strike="noStrike" spc="-1">
                <a:solidFill>
                  <a:srgbClr val="000000"/>
                </a:solidFill>
                <a:latin typeface="Arial"/>
                <a:ea typeface="+mn-ea"/>
              </a:rPr>
              <a:t>42</a:t>
            </a:fld>
            <a:endParaRPr lang="en-GB" sz="1200" b="0" strike="noStrike" spc="-1">
              <a:latin typeface="Times New Roman"/>
            </a:endParaRPr>
          </a:p>
        </p:txBody>
      </p:sp>
      <p:sp>
        <p:nvSpPr>
          <p:cNvPr id="1249"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3A999EC-9493-4D5D-8475-07F2AD9F66F8}" type="slidenum">
              <a:rPr lang="en-US" sz="1200" b="0" strike="noStrike" spc="-1">
                <a:solidFill>
                  <a:srgbClr val="000000"/>
                </a:solidFill>
                <a:latin typeface="Arial"/>
                <a:ea typeface="+mn-ea"/>
              </a:rPr>
              <a:t>42</a:t>
            </a:fld>
            <a:endParaRPr lang="en-GB" sz="1200" b="0" strike="noStrike" spc="-1">
              <a:latin typeface="Arial"/>
            </a:endParaRPr>
          </a:p>
        </p:txBody>
      </p:sp>
      <p:sp>
        <p:nvSpPr>
          <p:cNvPr id="1250"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9265ECD-07BC-409E-A237-D752CDCF2F93}" type="slidenum">
              <a:rPr lang="en-US" sz="1200" b="0" strike="noStrike" spc="-1">
                <a:solidFill>
                  <a:srgbClr val="000000"/>
                </a:solidFill>
                <a:latin typeface="Arial"/>
                <a:ea typeface="+mn-ea"/>
              </a:rPr>
              <a:t>42</a:t>
            </a:fld>
            <a:endParaRPr lang="en-GB" sz="1200" b="0" strike="noStrike" spc="-1">
              <a:latin typeface="Arial"/>
            </a:endParaRPr>
          </a:p>
        </p:txBody>
      </p:sp>
      <p:sp>
        <p:nvSpPr>
          <p:cNvPr id="1251" name="PlaceHolder 4"/>
          <p:cNvSpPr>
            <a:spLocks noGrp="1" noRot="1" noChangeAspect="1"/>
          </p:cNvSpPr>
          <p:nvPr>
            <p:ph type="sldImg"/>
          </p:nvPr>
        </p:nvSpPr>
        <p:spPr>
          <a:xfrm>
            <a:off x="1143000" y="685800"/>
            <a:ext cx="4571640" cy="3428640"/>
          </a:xfrm>
          <a:prstGeom prst="rect">
            <a:avLst/>
          </a:prstGeom>
        </p:spPr>
      </p:sp>
      <p:sp>
        <p:nvSpPr>
          <p:cNvPr id="1252"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3165975-0E02-4C20-9C9C-6BD49132233B}" type="slidenum">
              <a:rPr lang="en-US" sz="1200" b="0" strike="noStrike" spc="-1">
                <a:solidFill>
                  <a:srgbClr val="000000"/>
                </a:solidFill>
                <a:latin typeface="Arial"/>
                <a:ea typeface="+mn-ea"/>
              </a:rPr>
              <a:t>43</a:t>
            </a:fld>
            <a:endParaRPr lang="en-GB" sz="1200" b="0" strike="noStrike" spc="-1">
              <a:latin typeface="Times New Roman"/>
            </a:endParaRPr>
          </a:p>
        </p:txBody>
      </p:sp>
      <p:sp>
        <p:nvSpPr>
          <p:cNvPr id="1254"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235F9FA-E868-4824-813C-05D0470F1D60}" type="slidenum">
              <a:rPr lang="en-US" sz="1200" b="0" strike="noStrike" spc="-1">
                <a:solidFill>
                  <a:srgbClr val="000000"/>
                </a:solidFill>
                <a:latin typeface="Arial"/>
                <a:ea typeface="+mn-ea"/>
              </a:rPr>
              <a:t>43</a:t>
            </a:fld>
            <a:endParaRPr lang="en-GB" sz="1200" b="0" strike="noStrike" spc="-1">
              <a:latin typeface="Arial"/>
            </a:endParaRPr>
          </a:p>
        </p:txBody>
      </p:sp>
      <p:sp>
        <p:nvSpPr>
          <p:cNvPr id="1255"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0F2BF06-1979-45D6-9A36-6E8BD5D75C7D}" type="slidenum">
              <a:rPr lang="en-US" sz="1200" b="0" strike="noStrike" spc="-1">
                <a:solidFill>
                  <a:srgbClr val="000000"/>
                </a:solidFill>
                <a:latin typeface="Arial"/>
                <a:ea typeface="+mn-ea"/>
              </a:rPr>
              <a:t>43</a:t>
            </a:fld>
            <a:endParaRPr lang="en-GB" sz="1200" b="0" strike="noStrike" spc="-1">
              <a:latin typeface="Arial"/>
            </a:endParaRPr>
          </a:p>
        </p:txBody>
      </p:sp>
      <p:sp>
        <p:nvSpPr>
          <p:cNvPr id="1256" name="PlaceHolder 4"/>
          <p:cNvSpPr>
            <a:spLocks noGrp="1" noRot="1" noChangeAspect="1"/>
          </p:cNvSpPr>
          <p:nvPr>
            <p:ph type="sldImg"/>
          </p:nvPr>
        </p:nvSpPr>
        <p:spPr>
          <a:xfrm>
            <a:off x="1143000" y="685800"/>
            <a:ext cx="4571640" cy="3428640"/>
          </a:xfrm>
          <a:prstGeom prst="rect">
            <a:avLst/>
          </a:prstGeom>
        </p:spPr>
      </p:sp>
      <p:sp>
        <p:nvSpPr>
          <p:cNvPr id="1257"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
        <p:nvSpPr>
          <p:cNvPr id="1258"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410C5CC-EEE5-4618-AE0A-5833C6D15D7C}" type="slidenum">
              <a:rPr lang="en-US" sz="1200" b="0" strike="noStrike" spc="-1">
                <a:solidFill>
                  <a:srgbClr val="000000"/>
                </a:solidFill>
                <a:latin typeface="Arial"/>
                <a:ea typeface="+mn-ea"/>
              </a:rPr>
              <a:t>43</a:t>
            </a:fld>
            <a:endParaRPr lang="en-GB" sz="1200" b="0" strike="noStrike" spc="-1">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4D17E6E-DA5B-4BE8-BAA7-DE0748C0CEDA}" type="slidenum">
              <a:rPr lang="en-US" sz="1200" b="0" strike="noStrike" spc="-1">
                <a:solidFill>
                  <a:srgbClr val="000000"/>
                </a:solidFill>
                <a:latin typeface="Arial"/>
                <a:ea typeface="+mn-ea"/>
              </a:rPr>
              <a:t>44</a:t>
            </a:fld>
            <a:endParaRPr lang="en-GB" sz="1200" b="0" strike="noStrike" spc="-1">
              <a:latin typeface="Times New Roman"/>
            </a:endParaRPr>
          </a:p>
        </p:txBody>
      </p:sp>
      <p:sp>
        <p:nvSpPr>
          <p:cNvPr id="126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2C084D6-E388-4E96-B0B4-58BC42870572}" type="slidenum">
              <a:rPr lang="en-US" sz="1200" b="0" strike="noStrike" spc="-1">
                <a:solidFill>
                  <a:srgbClr val="000000"/>
                </a:solidFill>
                <a:latin typeface="Arial"/>
                <a:ea typeface="+mn-ea"/>
              </a:rPr>
              <a:t>44</a:t>
            </a:fld>
            <a:endParaRPr lang="en-GB" sz="1200" b="0" strike="noStrike" spc="-1">
              <a:latin typeface="Arial"/>
            </a:endParaRPr>
          </a:p>
        </p:txBody>
      </p:sp>
      <p:sp>
        <p:nvSpPr>
          <p:cNvPr id="126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800A1B3-E9BA-4FFD-82A8-6372056AA212}" type="slidenum">
              <a:rPr lang="en-US" sz="1200" b="0" strike="noStrike" spc="-1">
                <a:solidFill>
                  <a:srgbClr val="000000"/>
                </a:solidFill>
                <a:latin typeface="Arial"/>
                <a:ea typeface="+mn-ea"/>
              </a:rPr>
              <a:t>44</a:t>
            </a:fld>
            <a:endParaRPr lang="en-GB" sz="1200" b="0" strike="noStrike" spc="-1">
              <a:latin typeface="Arial"/>
            </a:endParaRPr>
          </a:p>
        </p:txBody>
      </p:sp>
      <p:sp>
        <p:nvSpPr>
          <p:cNvPr id="1262" name="PlaceHolder 4"/>
          <p:cNvSpPr>
            <a:spLocks noGrp="1" noRot="1" noChangeAspect="1"/>
          </p:cNvSpPr>
          <p:nvPr>
            <p:ph type="sldImg"/>
          </p:nvPr>
        </p:nvSpPr>
        <p:spPr>
          <a:xfrm>
            <a:off x="1143000" y="685800"/>
            <a:ext cx="4571640" cy="3428640"/>
          </a:xfrm>
          <a:prstGeom prst="rect">
            <a:avLst/>
          </a:prstGeom>
        </p:spPr>
      </p:sp>
      <p:sp>
        <p:nvSpPr>
          <p:cNvPr id="126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AFE4976-32F0-403A-A3D8-748C12173BE5}" type="slidenum">
              <a:rPr lang="en-US" sz="1200" b="0" strike="noStrike" spc="-1">
                <a:solidFill>
                  <a:srgbClr val="000000"/>
                </a:solidFill>
                <a:latin typeface="Arial"/>
                <a:ea typeface="+mn-ea"/>
              </a:rPr>
              <a:t>45</a:t>
            </a:fld>
            <a:endParaRPr lang="en-GB" sz="1200" b="0" strike="noStrike" spc="-1">
              <a:latin typeface="Times New Roman"/>
            </a:endParaRPr>
          </a:p>
        </p:txBody>
      </p:sp>
      <p:sp>
        <p:nvSpPr>
          <p:cNvPr id="126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EA01550-6C0A-4D55-A3B8-7C3583ED2634}" type="slidenum">
              <a:rPr lang="en-US" sz="1200" b="0" strike="noStrike" spc="-1">
                <a:solidFill>
                  <a:srgbClr val="000000"/>
                </a:solidFill>
                <a:latin typeface="Arial"/>
                <a:ea typeface="+mn-ea"/>
              </a:rPr>
              <a:t>45</a:t>
            </a:fld>
            <a:endParaRPr lang="en-GB" sz="1200" b="0" strike="noStrike" spc="-1">
              <a:latin typeface="Arial"/>
            </a:endParaRPr>
          </a:p>
        </p:txBody>
      </p:sp>
      <p:sp>
        <p:nvSpPr>
          <p:cNvPr id="126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4C58BE2-C8BC-4E1E-9931-648282155BC8}" type="slidenum">
              <a:rPr lang="en-US" sz="1200" b="0" strike="noStrike" spc="-1">
                <a:solidFill>
                  <a:srgbClr val="000000"/>
                </a:solidFill>
                <a:latin typeface="Arial"/>
                <a:ea typeface="+mn-ea"/>
              </a:rPr>
              <a:t>45</a:t>
            </a:fld>
            <a:endParaRPr lang="en-GB" sz="1200" b="0" strike="noStrike" spc="-1">
              <a:latin typeface="Arial"/>
            </a:endParaRPr>
          </a:p>
        </p:txBody>
      </p:sp>
      <p:sp>
        <p:nvSpPr>
          <p:cNvPr id="1267" name="PlaceHolder 4"/>
          <p:cNvSpPr>
            <a:spLocks noGrp="1" noRot="1" noChangeAspect="1"/>
          </p:cNvSpPr>
          <p:nvPr>
            <p:ph type="sldImg"/>
          </p:nvPr>
        </p:nvSpPr>
        <p:spPr>
          <a:xfrm>
            <a:off x="1143000" y="685800"/>
            <a:ext cx="4571640" cy="3428640"/>
          </a:xfrm>
          <a:prstGeom prst="rect">
            <a:avLst/>
          </a:prstGeom>
        </p:spPr>
      </p:sp>
      <p:sp>
        <p:nvSpPr>
          <p:cNvPr id="126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088425C-1A36-40B0-8401-754FF4E2E5CD}" type="slidenum">
              <a:rPr lang="en-US" sz="1200" b="0" strike="noStrike" spc="-1">
                <a:solidFill>
                  <a:srgbClr val="000000"/>
                </a:solidFill>
                <a:latin typeface="Arial"/>
                <a:ea typeface="+mn-ea"/>
              </a:rPr>
              <a:t>46</a:t>
            </a:fld>
            <a:endParaRPr lang="en-GB" sz="1200" b="0" strike="noStrike" spc="-1">
              <a:latin typeface="Times New Roman"/>
            </a:endParaRPr>
          </a:p>
        </p:txBody>
      </p:sp>
      <p:sp>
        <p:nvSpPr>
          <p:cNvPr id="127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FE9314C-C6F3-46A2-984A-145B3E647739}" type="slidenum">
              <a:rPr lang="en-US" sz="1200" b="0" strike="noStrike" spc="-1">
                <a:solidFill>
                  <a:srgbClr val="000000"/>
                </a:solidFill>
                <a:latin typeface="Arial"/>
                <a:ea typeface="+mn-ea"/>
              </a:rPr>
              <a:t>46</a:t>
            </a:fld>
            <a:endParaRPr lang="en-GB" sz="1200" b="0" strike="noStrike" spc="-1">
              <a:latin typeface="Arial"/>
            </a:endParaRPr>
          </a:p>
        </p:txBody>
      </p:sp>
      <p:sp>
        <p:nvSpPr>
          <p:cNvPr id="127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5FF0610-3CC3-4D54-9A20-4B8F6F8C36C7}" type="slidenum">
              <a:rPr lang="en-US" sz="1200" b="0" strike="noStrike" spc="-1">
                <a:solidFill>
                  <a:srgbClr val="000000"/>
                </a:solidFill>
                <a:latin typeface="Arial"/>
                <a:ea typeface="+mn-ea"/>
              </a:rPr>
              <a:t>46</a:t>
            </a:fld>
            <a:endParaRPr lang="en-GB" sz="1200" b="0" strike="noStrike" spc="-1">
              <a:latin typeface="Arial"/>
            </a:endParaRPr>
          </a:p>
        </p:txBody>
      </p:sp>
      <p:sp>
        <p:nvSpPr>
          <p:cNvPr id="1272" name="PlaceHolder 4"/>
          <p:cNvSpPr>
            <a:spLocks noGrp="1" noRot="1" noChangeAspect="1"/>
          </p:cNvSpPr>
          <p:nvPr>
            <p:ph type="sldImg"/>
          </p:nvPr>
        </p:nvSpPr>
        <p:spPr>
          <a:xfrm>
            <a:off x="1143000" y="685800"/>
            <a:ext cx="4571640" cy="3428640"/>
          </a:xfrm>
          <a:prstGeom prst="rect">
            <a:avLst/>
          </a:prstGeom>
        </p:spPr>
      </p:sp>
      <p:sp>
        <p:nvSpPr>
          <p:cNvPr id="127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F06ED7F-B202-4250-809F-509AE5FD8F1C}" type="slidenum">
              <a:rPr lang="en-US" sz="1200" b="0" strike="noStrike" spc="-1">
                <a:solidFill>
                  <a:srgbClr val="000000"/>
                </a:solidFill>
                <a:latin typeface="Arial"/>
                <a:ea typeface="+mn-ea"/>
              </a:rPr>
              <a:t>47</a:t>
            </a:fld>
            <a:endParaRPr lang="en-GB" sz="1200" b="0" strike="noStrike" spc="-1">
              <a:latin typeface="Times New Roman"/>
            </a:endParaRPr>
          </a:p>
        </p:txBody>
      </p:sp>
      <p:sp>
        <p:nvSpPr>
          <p:cNvPr id="127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C7C321A-F099-45D2-9849-5FDD3D48228B}" type="slidenum">
              <a:rPr lang="en-US" sz="1200" b="0" strike="noStrike" spc="-1">
                <a:solidFill>
                  <a:srgbClr val="000000"/>
                </a:solidFill>
                <a:latin typeface="Arial"/>
                <a:ea typeface="+mn-ea"/>
              </a:rPr>
              <a:t>47</a:t>
            </a:fld>
            <a:endParaRPr lang="en-GB" sz="1200" b="0" strike="noStrike" spc="-1">
              <a:latin typeface="Arial"/>
            </a:endParaRPr>
          </a:p>
        </p:txBody>
      </p:sp>
      <p:sp>
        <p:nvSpPr>
          <p:cNvPr id="127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EB79359-39AA-4EE8-9F59-459BC96AA6BC}" type="slidenum">
              <a:rPr lang="en-US" sz="1200" b="0" strike="noStrike" spc="-1">
                <a:solidFill>
                  <a:srgbClr val="000000"/>
                </a:solidFill>
                <a:latin typeface="Arial"/>
                <a:ea typeface="+mn-ea"/>
              </a:rPr>
              <a:t>47</a:t>
            </a:fld>
            <a:endParaRPr lang="en-GB" sz="1200" b="0" strike="noStrike" spc="-1">
              <a:latin typeface="Arial"/>
            </a:endParaRPr>
          </a:p>
        </p:txBody>
      </p:sp>
      <p:sp>
        <p:nvSpPr>
          <p:cNvPr id="1277" name="PlaceHolder 4"/>
          <p:cNvSpPr>
            <a:spLocks noGrp="1" noRot="1" noChangeAspect="1"/>
          </p:cNvSpPr>
          <p:nvPr>
            <p:ph type="sldImg"/>
          </p:nvPr>
        </p:nvSpPr>
        <p:spPr>
          <a:xfrm>
            <a:off x="1143000" y="685800"/>
            <a:ext cx="4571640" cy="3428640"/>
          </a:xfrm>
          <a:prstGeom prst="rect">
            <a:avLst/>
          </a:prstGeom>
        </p:spPr>
      </p:sp>
      <p:sp>
        <p:nvSpPr>
          <p:cNvPr id="127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From these examples, you can see why the 2’s complement form is preferred for representing signed integer numbers: To convert to decimal, it simply requires a summation of weights regardless of whether the number is positive or negative. The 1’s complement system requires adding 1 to the summation of weights for negative numbers but not for positive numbers. Also, the 1’s complement form is generally not used because two representations of zero (00000000 or 11111111) are possible.</a:t>
            </a:r>
            <a:endParaRPr lang="en-GB" sz="1200" b="0" strike="noStrike" spc="-1">
              <a:latin typeface="Arial"/>
            </a:endParaRPr>
          </a:p>
        </p:txBody>
      </p:sp>
      <p:sp>
        <p:nvSpPr>
          <p:cNvPr id="1279"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A24B628-ACC1-45AB-A04C-B005CE8ECA59}" type="slidenum">
              <a:rPr lang="en-US" sz="1200" b="0" strike="noStrike" spc="-1">
                <a:solidFill>
                  <a:srgbClr val="000000"/>
                </a:solidFill>
                <a:latin typeface="Arial"/>
                <a:ea typeface="+mn-ea"/>
              </a:rPr>
              <a:t>47</a:t>
            </a:fld>
            <a:endParaRPr lang="en-GB" sz="1200" b="0" strike="noStrike" spc="-1">
              <a:latin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C336714-8D76-43F3-BFF1-2D701793AC2A}" type="slidenum">
              <a:rPr lang="en-US" sz="1200" b="0" strike="noStrike" spc="-1">
                <a:solidFill>
                  <a:srgbClr val="000000"/>
                </a:solidFill>
                <a:latin typeface="Arial"/>
                <a:ea typeface="+mn-ea"/>
              </a:rPr>
              <a:t>48</a:t>
            </a:fld>
            <a:endParaRPr lang="en-GB" sz="1200" b="0" strike="noStrike" spc="-1">
              <a:latin typeface="Times New Roman"/>
            </a:endParaRPr>
          </a:p>
        </p:txBody>
      </p:sp>
      <p:sp>
        <p:nvSpPr>
          <p:cNvPr id="128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A8C63B1-2EC9-4FD8-AA5A-0EE2F17C6692}" type="slidenum">
              <a:rPr lang="en-US" sz="1200" b="0" strike="noStrike" spc="-1">
                <a:solidFill>
                  <a:srgbClr val="000000"/>
                </a:solidFill>
                <a:latin typeface="Arial"/>
                <a:ea typeface="+mn-ea"/>
              </a:rPr>
              <a:t>48</a:t>
            </a:fld>
            <a:endParaRPr lang="en-GB" sz="1200" b="0" strike="noStrike" spc="-1">
              <a:latin typeface="Arial"/>
            </a:endParaRPr>
          </a:p>
        </p:txBody>
      </p:sp>
      <p:sp>
        <p:nvSpPr>
          <p:cNvPr id="128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740DDCF-A8EF-491C-9CFE-B4CABD8690EC}" type="slidenum">
              <a:rPr lang="en-US" sz="1200" b="0" strike="noStrike" spc="-1">
                <a:solidFill>
                  <a:srgbClr val="000000"/>
                </a:solidFill>
                <a:latin typeface="Arial"/>
                <a:ea typeface="+mn-ea"/>
              </a:rPr>
              <a:t>48</a:t>
            </a:fld>
            <a:endParaRPr lang="en-GB" sz="1200" b="0" strike="noStrike" spc="-1">
              <a:latin typeface="Arial"/>
            </a:endParaRPr>
          </a:p>
        </p:txBody>
      </p:sp>
      <p:sp>
        <p:nvSpPr>
          <p:cNvPr id="1283" name="PlaceHolder 4"/>
          <p:cNvSpPr>
            <a:spLocks noGrp="1" noRot="1" noChangeAspect="1"/>
          </p:cNvSpPr>
          <p:nvPr>
            <p:ph type="sldImg"/>
          </p:nvPr>
        </p:nvSpPr>
        <p:spPr>
          <a:xfrm>
            <a:off x="1143000" y="685800"/>
            <a:ext cx="4571640" cy="3428640"/>
          </a:xfrm>
          <a:prstGeom prst="rect">
            <a:avLst/>
          </a:prstGeom>
        </p:spPr>
      </p:sp>
      <p:sp>
        <p:nvSpPr>
          <p:cNvPr id="128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There is one less positive number than there are negative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numbers because zero is represented as a positive number (all zeros).</a:t>
            </a:r>
            <a:endParaRPr lang="en-GB" sz="1200" b="0" strike="noStrike" spc="-1">
              <a:latin typeface="Arial"/>
            </a:endParaRPr>
          </a:p>
        </p:txBody>
      </p:sp>
      <p:sp>
        <p:nvSpPr>
          <p:cNvPr id="1285"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1117030-5C47-4BEE-8861-B685CF84E89C}" type="slidenum">
              <a:rPr lang="en-US" sz="1200" b="0" strike="noStrike" spc="-1">
                <a:solidFill>
                  <a:srgbClr val="000000"/>
                </a:solidFill>
                <a:latin typeface="Arial"/>
                <a:ea typeface="+mn-ea"/>
              </a:rPr>
              <a:t>48</a:t>
            </a:fld>
            <a:endParaRPr lang="en-GB" sz="1200" b="0" strike="noStrike" spc="-1">
              <a:latin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747B154-899F-433D-8C8C-F8488E91890C}" type="slidenum">
              <a:rPr lang="en-US" sz="1200" b="0" strike="noStrike" spc="-1">
                <a:solidFill>
                  <a:srgbClr val="000000"/>
                </a:solidFill>
                <a:latin typeface="Arial"/>
                <a:ea typeface="+mn-ea"/>
              </a:rPr>
              <a:t>49</a:t>
            </a:fld>
            <a:endParaRPr lang="en-GB" sz="1200" b="0" strike="noStrike" spc="-1">
              <a:latin typeface="Times New Roman"/>
            </a:endParaRPr>
          </a:p>
        </p:txBody>
      </p:sp>
      <p:sp>
        <p:nvSpPr>
          <p:cNvPr id="128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49075D9-C2F6-405A-8272-0319A24BEFD1}" type="slidenum">
              <a:rPr lang="en-US" sz="1200" b="0" strike="noStrike" spc="-1">
                <a:solidFill>
                  <a:srgbClr val="000000"/>
                </a:solidFill>
                <a:latin typeface="Arial"/>
                <a:ea typeface="+mn-ea"/>
              </a:rPr>
              <a:t>49</a:t>
            </a:fld>
            <a:endParaRPr lang="en-GB" sz="1200" b="0" strike="noStrike" spc="-1">
              <a:latin typeface="Arial"/>
            </a:endParaRPr>
          </a:p>
        </p:txBody>
      </p:sp>
      <p:sp>
        <p:nvSpPr>
          <p:cNvPr id="128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5B2E6D5-AF8D-472D-BB95-8A3420257409}" type="slidenum">
              <a:rPr lang="en-US" sz="1200" b="0" strike="noStrike" spc="-1">
                <a:solidFill>
                  <a:srgbClr val="000000"/>
                </a:solidFill>
                <a:latin typeface="Arial"/>
                <a:ea typeface="+mn-ea"/>
              </a:rPr>
              <a:t>49</a:t>
            </a:fld>
            <a:endParaRPr lang="en-GB" sz="1200" b="0" strike="noStrike" spc="-1">
              <a:latin typeface="Arial"/>
            </a:endParaRPr>
          </a:p>
        </p:txBody>
      </p:sp>
      <p:sp>
        <p:nvSpPr>
          <p:cNvPr id="1289" name="PlaceHolder 4"/>
          <p:cNvSpPr>
            <a:spLocks noGrp="1" noRot="1" noChangeAspect="1"/>
          </p:cNvSpPr>
          <p:nvPr>
            <p:ph type="sldImg"/>
          </p:nvPr>
        </p:nvSpPr>
        <p:spPr>
          <a:xfrm>
            <a:off x="1143000" y="685800"/>
            <a:ext cx="4571640" cy="3428640"/>
          </a:xfrm>
          <a:prstGeom prst="rect">
            <a:avLst/>
          </a:prstGeom>
        </p:spPr>
      </p:sp>
      <p:sp>
        <p:nvSpPr>
          <p:cNvPr id="1290"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4FD2C08-F9B1-425D-8131-297F60C395A1}" type="slidenum">
              <a:rPr lang="en-US" sz="1200" b="0" strike="noStrike" spc="-1">
                <a:solidFill>
                  <a:srgbClr val="000000"/>
                </a:solidFill>
                <a:latin typeface="Arial"/>
                <a:ea typeface="+mn-ea"/>
              </a:rPr>
              <a:t>5</a:t>
            </a:fld>
            <a:endParaRPr lang="en-GB" sz="1200" b="0" strike="noStrike" spc="-1">
              <a:latin typeface="Times New Roman"/>
            </a:endParaRPr>
          </a:p>
        </p:txBody>
      </p:sp>
      <p:sp>
        <p:nvSpPr>
          <p:cNvPr id="105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F86F3DE-351F-41A3-BC04-D00157AB643E}" type="slidenum">
              <a:rPr lang="en-US" sz="1200" b="0" strike="noStrike" spc="-1">
                <a:solidFill>
                  <a:srgbClr val="000000"/>
                </a:solidFill>
                <a:latin typeface="Arial"/>
                <a:ea typeface="+mn-ea"/>
              </a:rPr>
              <a:t>5</a:t>
            </a:fld>
            <a:endParaRPr lang="en-GB" sz="1200" b="0" strike="noStrike" spc="-1">
              <a:latin typeface="Arial"/>
            </a:endParaRPr>
          </a:p>
        </p:txBody>
      </p:sp>
      <p:sp>
        <p:nvSpPr>
          <p:cNvPr id="105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7371A12-4B7F-4571-B6AE-D7C22E1E19EC}" type="slidenum">
              <a:rPr lang="en-US" sz="1200" b="0" strike="noStrike" spc="-1">
                <a:solidFill>
                  <a:srgbClr val="000000"/>
                </a:solidFill>
                <a:latin typeface="Arial"/>
                <a:ea typeface="+mn-ea"/>
              </a:rPr>
              <a:t>5</a:t>
            </a:fld>
            <a:endParaRPr lang="en-GB" sz="1200" b="0" strike="noStrike" spc="-1">
              <a:latin typeface="Arial"/>
            </a:endParaRPr>
          </a:p>
        </p:txBody>
      </p:sp>
      <p:sp>
        <p:nvSpPr>
          <p:cNvPr id="1058" name="PlaceHolder 4"/>
          <p:cNvSpPr>
            <a:spLocks noGrp="1" noRot="1" noChangeAspect="1"/>
          </p:cNvSpPr>
          <p:nvPr>
            <p:ph type="sldImg"/>
          </p:nvPr>
        </p:nvSpPr>
        <p:spPr>
          <a:xfrm>
            <a:off x="1143000" y="685800"/>
            <a:ext cx="4571640" cy="3428640"/>
          </a:xfrm>
          <a:prstGeom prst="rect">
            <a:avLst/>
          </a:prstGeom>
        </p:spPr>
      </p:sp>
      <p:sp>
        <p:nvSpPr>
          <p:cNvPr id="105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0 through 9, represents a certain quantity.</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if you wish to express a quantity greater than nine, you use two or more digits, and the position of each digit within the number tells you the magnitude it represents. If, for example, you wish to express the quantity twenty-three, you use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(by their respective positions in the number) the digit 2 to represent the quantity twenty and the digit 3 to represent the quantity three, as illustrated below.</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digit 2 has a weight of 			The digit 3 has a weight</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10 in this position. 			of 1 in this position.</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		2	 3</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		2 * 10     +	 3 * 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		 20         + 	3</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		             23</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position of each digit in a decimal number indicates the magnitude of the quantity represented and can be assigned a </a:t>
            </a:r>
            <a:r>
              <a:rPr lang="en-US" sz="1200" b="1" strike="noStrike" spc="-1">
                <a:solidFill>
                  <a:srgbClr val="000000"/>
                </a:solidFill>
                <a:latin typeface="Arial"/>
                <a:ea typeface="+mn-ea"/>
              </a:rPr>
              <a:t>weight</a:t>
            </a:r>
            <a:r>
              <a:rPr lang="en-US" sz="1200" b="0" strike="noStrike" spc="-1">
                <a:solidFill>
                  <a:srgbClr val="000000"/>
                </a:solidFill>
                <a:latin typeface="Arial"/>
                <a:ea typeface="+mn-ea"/>
              </a:rPr>
              <a:t>. The weights for whole numbers are positive powers of ten that increase from right to left, beginning with 100 = 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c105 104 103 102 101 100</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For fractional numbers, the weights are negative powers of ten that decrease from left to right beginning with 10-1.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value of a decimal number is the sum of the digits after each digit has been multiplied</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by its weight, as Examples 2–1 and 2–2 illustrate.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1200" b="0" strike="noStrike" spc="-1">
              <a:latin typeface="Arial"/>
            </a:endParaRPr>
          </a:p>
        </p:txBody>
      </p:sp>
      <p:sp>
        <p:nvSpPr>
          <p:cNvPr id="1060"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5044F6D-C6F9-431E-8C53-EE7FA6B8BEB5}" type="slidenum">
              <a:rPr lang="en-US" sz="1200" b="0" strike="noStrike" spc="-1">
                <a:solidFill>
                  <a:srgbClr val="000000"/>
                </a:solidFill>
                <a:latin typeface="Arial"/>
                <a:ea typeface="+mn-ea"/>
              </a:rPr>
              <a:t>5</a:t>
            </a:fld>
            <a:endParaRPr lang="en-GB" sz="1200" b="0" strike="noStrike" spc="-1">
              <a:latin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0428752-A674-47E2-817A-DCDA62415138}" type="slidenum">
              <a:rPr lang="en-US" sz="1200" b="0" strike="noStrike" spc="-1">
                <a:solidFill>
                  <a:srgbClr val="000000"/>
                </a:solidFill>
                <a:latin typeface="Arial"/>
                <a:ea typeface="+mn-ea"/>
              </a:rPr>
              <a:t>50</a:t>
            </a:fld>
            <a:endParaRPr lang="en-GB" sz="1200" b="0" strike="noStrike" spc="-1">
              <a:latin typeface="Times New Roman"/>
            </a:endParaRPr>
          </a:p>
        </p:txBody>
      </p:sp>
      <p:sp>
        <p:nvSpPr>
          <p:cNvPr id="129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33B8847-CF36-4DD5-AD5A-7B4CA94851C4}" type="slidenum">
              <a:rPr lang="en-US" sz="1200" b="0" strike="noStrike" spc="-1">
                <a:solidFill>
                  <a:srgbClr val="000000"/>
                </a:solidFill>
                <a:latin typeface="Arial"/>
                <a:ea typeface="+mn-ea"/>
              </a:rPr>
              <a:t>50</a:t>
            </a:fld>
            <a:endParaRPr lang="en-GB" sz="1200" b="0" strike="noStrike" spc="-1">
              <a:latin typeface="Arial"/>
            </a:endParaRPr>
          </a:p>
        </p:txBody>
      </p:sp>
      <p:sp>
        <p:nvSpPr>
          <p:cNvPr id="129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85112BB-5C41-4261-AC0C-58F3646CEAC7}" type="slidenum">
              <a:rPr lang="en-US" sz="1200" b="0" strike="noStrike" spc="-1">
                <a:solidFill>
                  <a:srgbClr val="000000"/>
                </a:solidFill>
                <a:latin typeface="Arial"/>
                <a:ea typeface="+mn-ea"/>
              </a:rPr>
              <a:t>50</a:t>
            </a:fld>
            <a:endParaRPr lang="en-GB" sz="1200" b="0" strike="noStrike" spc="-1">
              <a:latin typeface="Arial"/>
            </a:endParaRPr>
          </a:p>
        </p:txBody>
      </p:sp>
      <p:sp>
        <p:nvSpPr>
          <p:cNvPr id="1294" name="PlaceHolder 4"/>
          <p:cNvSpPr>
            <a:spLocks noGrp="1" noRot="1" noChangeAspect="1"/>
          </p:cNvSpPr>
          <p:nvPr>
            <p:ph type="sldImg"/>
          </p:nvPr>
        </p:nvSpPr>
        <p:spPr>
          <a:xfrm>
            <a:off x="1143000" y="685800"/>
            <a:ext cx="4571640" cy="3428640"/>
          </a:xfrm>
          <a:prstGeom prst="rect">
            <a:avLst/>
          </a:prstGeom>
        </p:spPr>
      </p:sp>
      <p:sp>
        <p:nvSpPr>
          <p:cNvPr id="129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floating-point number system, based on scientific notation, is capable of</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representing very large and very small numbers without an increase in the number of bits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and also for representing numbers that have both integer and fractional components.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A </a:t>
            </a:r>
            <a:r>
              <a:rPr lang="en-US" sz="1200" b="1" strike="noStrike" spc="-1">
                <a:solidFill>
                  <a:srgbClr val="000000"/>
                </a:solidFill>
                <a:latin typeface="Arial"/>
                <a:ea typeface="+mn-ea"/>
              </a:rPr>
              <a:t>floating-point number </a:t>
            </a:r>
            <a:r>
              <a:rPr lang="en-US" sz="1200" b="0" strike="noStrike" spc="-1">
                <a:solidFill>
                  <a:srgbClr val="000000"/>
                </a:solidFill>
                <a:latin typeface="Arial"/>
                <a:ea typeface="+mn-ea"/>
              </a:rPr>
              <a:t>(also known as a </a:t>
            </a:r>
            <a:r>
              <a:rPr lang="en-US" sz="1200" b="0" i="1" strike="noStrike" spc="-1">
                <a:solidFill>
                  <a:srgbClr val="000000"/>
                </a:solidFill>
                <a:latin typeface="Arial"/>
                <a:ea typeface="+mn-ea"/>
              </a:rPr>
              <a:t>real number</a:t>
            </a:r>
            <a:r>
              <a:rPr lang="en-US" sz="1200" b="0" strike="noStrike" spc="-1">
                <a:solidFill>
                  <a:srgbClr val="000000"/>
                </a:solidFill>
                <a:latin typeface="Arial"/>
                <a:ea typeface="+mn-ea"/>
              </a:rPr>
              <a:t>) consists of two parts plus a</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sign. The </a:t>
            </a:r>
            <a:r>
              <a:rPr lang="en-US" sz="1200" b="1" strike="noStrike" spc="-1">
                <a:solidFill>
                  <a:srgbClr val="000000"/>
                </a:solidFill>
                <a:latin typeface="Arial"/>
                <a:ea typeface="+mn-ea"/>
              </a:rPr>
              <a:t>mantissa </a:t>
            </a:r>
            <a:r>
              <a:rPr lang="en-US" sz="1200" b="0" strike="noStrike" spc="-1">
                <a:solidFill>
                  <a:srgbClr val="000000"/>
                </a:solidFill>
                <a:latin typeface="Arial"/>
                <a:ea typeface="+mn-ea"/>
              </a:rPr>
              <a:t>is the part of a floating-point number that represents the magnitude of</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the number and is between 0 and 1. The </a:t>
            </a:r>
            <a:r>
              <a:rPr lang="en-US" sz="1200" b="1" strike="noStrike" spc="-1">
                <a:solidFill>
                  <a:srgbClr val="000000"/>
                </a:solidFill>
                <a:latin typeface="Arial"/>
                <a:ea typeface="+mn-ea"/>
              </a:rPr>
              <a:t>exponent </a:t>
            </a:r>
            <a:r>
              <a:rPr lang="en-US" sz="1200" b="0" strike="noStrike" spc="-1">
                <a:solidFill>
                  <a:srgbClr val="000000"/>
                </a:solidFill>
                <a:latin typeface="Arial"/>
                <a:ea typeface="+mn-ea"/>
              </a:rPr>
              <a:t>is the part of a floating-point number</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Arial"/>
                <a:ea typeface="+mn-ea"/>
              </a:rPr>
              <a:t>that represents the number of places that the decimal point (or binary point) is to be moved.</a:t>
            </a:r>
            <a:endParaRPr lang="en-GB" sz="1200" b="0" strike="noStrike" spc="-1">
              <a:latin typeface="Arial"/>
            </a:endParaRPr>
          </a:p>
        </p:txBody>
      </p:sp>
      <p:sp>
        <p:nvSpPr>
          <p:cNvPr id="1296"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C5357B1-71E6-4D82-A774-7A09A20AB326}" type="slidenum">
              <a:rPr lang="en-US" sz="1200" b="0" strike="noStrike" spc="-1">
                <a:solidFill>
                  <a:srgbClr val="000000"/>
                </a:solidFill>
                <a:latin typeface="Arial"/>
                <a:ea typeface="+mn-ea"/>
              </a:rPr>
              <a:t>50</a:t>
            </a:fld>
            <a:endParaRPr lang="en-GB" sz="1200" b="0" strike="noStrike" spc="-1">
              <a:latin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D683160-541F-4693-9470-53F247AE5DCC}" type="slidenum">
              <a:rPr lang="en-US" sz="1200" b="0" strike="noStrike" spc="-1">
                <a:solidFill>
                  <a:srgbClr val="000000"/>
                </a:solidFill>
                <a:latin typeface="Arial"/>
                <a:ea typeface="+mn-ea"/>
              </a:rPr>
              <a:t>51</a:t>
            </a:fld>
            <a:endParaRPr lang="en-GB" sz="1200" b="0" strike="noStrike" spc="-1">
              <a:latin typeface="Times New Roman"/>
            </a:endParaRPr>
          </a:p>
        </p:txBody>
      </p:sp>
      <p:sp>
        <p:nvSpPr>
          <p:cNvPr id="129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2C3A83-08A5-4DBB-8043-A8DA9F1176FD}" type="slidenum">
              <a:rPr lang="en-US" sz="1200" b="0" strike="noStrike" spc="-1">
                <a:solidFill>
                  <a:srgbClr val="000000"/>
                </a:solidFill>
                <a:latin typeface="Arial"/>
                <a:ea typeface="+mn-ea"/>
              </a:rPr>
              <a:t>51</a:t>
            </a:fld>
            <a:endParaRPr lang="en-GB" sz="1200" b="0" strike="noStrike" spc="-1">
              <a:latin typeface="Arial"/>
            </a:endParaRPr>
          </a:p>
        </p:txBody>
      </p:sp>
      <p:sp>
        <p:nvSpPr>
          <p:cNvPr id="129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538EF68-CC6E-4D02-B3ED-E43F0C2F4BFF}" type="slidenum">
              <a:rPr lang="en-US" sz="1200" b="0" strike="noStrike" spc="-1">
                <a:solidFill>
                  <a:srgbClr val="000000"/>
                </a:solidFill>
                <a:latin typeface="Arial"/>
                <a:ea typeface="+mn-ea"/>
              </a:rPr>
              <a:t>51</a:t>
            </a:fld>
            <a:endParaRPr lang="en-GB" sz="1200" b="0" strike="noStrike" spc="-1">
              <a:latin typeface="Arial"/>
            </a:endParaRPr>
          </a:p>
        </p:txBody>
      </p:sp>
      <p:sp>
        <p:nvSpPr>
          <p:cNvPr id="1300" name="PlaceHolder 4"/>
          <p:cNvSpPr>
            <a:spLocks noGrp="1" noRot="1" noChangeAspect="1"/>
          </p:cNvSpPr>
          <p:nvPr>
            <p:ph type="sldImg"/>
          </p:nvPr>
        </p:nvSpPr>
        <p:spPr>
          <a:xfrm>
            <a:off x="1143000" y="685800"/>
            <a:ext cx="4571640" cy="3428640"/>
          </a:xfrm>
          <a:prstGeom prst="rect">
            <a:avLst/>
          </a:prstGeom>
        </p:spPr>
      </p:sp>
      <p:sp>
        <p:nvSpPr>
          <p:cNvPr id="130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
        <p:nvSpPr>
          <p:cNvPr id="1302"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BC4E80B-913A-47FB-94D5-9702DCE2DA7E}" type="slidenum">
              <a:rPr lang="en-US" sz="1200" b="0" strike="noStrike" spc="-1">
                <a:solidFill>
                  <a:srgbClr val="000000"/>
                </a:solidFill>
                <a:latin typeface="Arial"/>
                <a:ea typeface="+mn-ea"/>
              </a:rPr>
              <a:t>51</a:t>
            </a:fld>
            <a:endParaRPr lang="en-GB" sz="1200" b="0" strike="noStrike" spc="-1">
              <a:latin typeface="Arial"/>
            </a:endParaRPr>
          </a:p>
        </p:txBody>
      </p:sp>
      <p:sp>
        <p:nvSpPr>
          <p:cNvPr id="1303" name="CustomShape 7"/>
          <p:cNvSpPr/>
          <p:nvPr/>
        </p:nvSpPr>
        <p:spPr>
          <a:xfrm>
            <a:off x="685800" y="4343400"/>
            <a:ext cx="5484600" cy="4113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18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https://www.ias.ac.in/public/Volumes/reso/021/01/0011-0030.pdf</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u="sng" strike="noStrike" spc="-1">
                <a:solidFill>
                  <a:srgbClr val="000000"/>
                </a:solidFill>
                <a:uFillTx/>
                <a:latin typeface="Times New Roman"/>
                <a:ea typeface="+mn-ea"/>
                <a:hlinkClick r:id="rId3"/>
              </a:rPr>
              <a:t>https://courses.lumenlearning.com/physics/chapter/1-3-accuracy-precision-and-significant-figures/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The precision of a measurement system is refers to how close the agreement is between repeated measurements</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In the mantissa or fractional part, the binary point is understood to be to the left of</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the 23 bits. Effectively, there are 24 bits in the mantissa because in any binary number the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left-most (most significant) bit is always a 1. Therefore, this 1 is understood to be there</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although it does not occupy an actual bit position.</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The eight bits in the exponent represent a </a:t>
            </a:r>
            <a:r>
              <a:rPr lang="en-US" sz="1200" b="0" i="1" strike="noStrike" spc="-1">
                <a:solidFill>
                  <a:srgbClr val="000000"/>
                </a:solidFill>
                <a:latin typeface="Times New Roman"/>
                <a:ea typeface="+mn-ea"/>
              </a:rPr>
              <a:t>biased exponent, </a:t>
            </a:r>
            <a:r>
              <a:rPr lang="en-US" sz="1200" b="0" strike="noStrike" spc="-1">
                <a:solidFill>
                  <a:srgbClr val="000000"/>
                </a:solidFill>
                <a:latin typeface="Times New Roman"/>
                <a:ea typeface="+mn-ea"/>
              </a:rPr>
              <a:t>which is obtained by adding</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127 to the actual exponent. The purpose of the bias is to allow very large or very</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small numbers without requiring a separate sign bit for the exponents. The biased exponent</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0" strike="noStrike" spc="-1">
                <a:solidFill>
                  <a:srgbClr val="000000"/>
                </a:solidFill>
                <a:latin typeface="Times New Roman"/>
                <a:ea typeface="+mn-ea"/>
              </a:rPr>
              <a:t>allows a range of actual exponent values from -126 to +128.</a:t>
            </a:r>
            <a:endParaRPr lang="en-GB" sz="1200" b="0" strike="noStrike" spc="-1">
              <a:latin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D8AE01-8434-4E08-84BC-3E9A89A05EE4}" type="slidenum">
              <a:rPr lang="en-US" sz="1200" b="0" strike="noStrike" spc="-1">
                <a:solidFill>
                  <a:srgbClr val="000000"/>
                </a:solidFill>
                <a:latin typeface="Arial"/>
                <a:ea typeface="+mn-ea"/>
              </a:rPr>
              <a:t>52</a:t>
            </a:fld>
            <a:endParaRPr lang="en-GB" sz="1200" b="0" strike="noStrike" spc="-1">
              <a:latin typeface="Times New Roman"/>
            </a:endParaRPr>
          </a:p>
        </p:txBody>
      </p:sp>
      <p:sp>
        <p:nvSpPr>
          <p:cNvPr id="130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FC648B0-0817-4593-BBDF-A250CD7A1AE5}" type="slidenum">
              <a:rPr lang="en-US" sz="1200" b="0" strike="noStrike" spc="-1">
                <a:solidFill>
                  <a:srgbClr val="000000"/>
                </a:solidFill>
                <a:latin typeface="Arial"/>
                <a:ea typeface="+mn-ea"/>
              </a:rPr>
              <a:t>52</a:t>
            </a:fld>
            <a:endParaRPr lang="en-GB" sz="1200" b="0" strike="noStrike" spc="-1">
              <a:latin typeface="Arial"/>
            </a:endParaRPr>
          </a:p>
        </p:txBody>
      </p:sp>
      <p:sp>
        <p:nvSpPr>
          <p:cNvPr id="130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D43E796-0314-489E-8A06-70972800A94F}" type="slidenum">
              <a:rPr lang="en-US" sz="1200" b="0" strike="noStrike" spc="-1">
                <a:solidFill>
                  <a:srgbClr val="000000"/>
                </a:solidFill>
                <a:latin typeface="Arial"/>
                <a:ea typeface="+mn-ea"/>
              </a:rPr>
              <a:t>52</a:t>
            </a:fld>
            <a:endParaRPr lang="en-GB" sz="1200" b="0" strike="noStrike" spc="-1">
              <a:latin typeface="Arial"/>
            </a:endParaRPr>
          </a:p>
        </p:txBody>
      </p:sp>
      <p:sp>
        <p:nvSpPr>
          <p:cNvPr id="1307" name="PlaceHolder 4"/>
          <p:cNvSpPr>
            <a:spLocks noGrp="1" noRot="1" noChangeAspect="1"/>
          </p:cNvSpPr>
          <p:nvPr>
            <p:ph type="sldImg"/>
          </p:nvPr>
        </p:nvSpPr>
        <p:spPr>
          <a:xfrm>
            <a:off x="1143000" y="685800"/>
            <a:ext cx="4571640" cy="3428640"/>
          </a:xfrm>
          <a:prstGeom prst="rect">
            <a:avLst/>
          </a:prstGeom>
        </p:spPr>
      </p:sp>
      <p:sp>
        <p:nvSpPr>
          <p:cNvPr id="130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FB6A47E-0106-4F09-AA91-2FD79EE99C93}" type="slidenum">
              <a:rPr lang="en-US" sz="1200" b="0" strike="noStrike" spc="-1">
                <a:solidFill>
                  <a:srgbClr val="000000"/>
                </a:solidFill>
                <a:latin typeface="Arial"/>
                <a:ea typeface="+mn-ea"/>
              </a:rPr>
              <a:t>53</a:t>
            </a:fld>
            <a:endParaRPr lang="en-GB" sz="1200" b="0" strike="noStrike" spc="-1">
              <a:latin typeface="Times New Roman"/>
            </a:endParaRPr>
          </a:p>
        </p:txBody>
      </p:sp>
      <p:sp>
        <p:nvSpPr>
          <p:cNvPr id="131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FE171D5-3D62-47C1-998E-A400C0BCCA73}" type="slidenum">
              <a:rPr lang="en-US" sz="1200" b="0" strike="noStrike" spc="-1">
                <a:solidFill>
                  <a:srgbClr val="000000"/>
                </a:solidFill>
                <a:latin typeface="Arial"/>
                <a:ea typeface="+mn-ea"/>
              </a:rPr>
              <a:t>53</a:t>
            </a:fld>
            <a:endParaRPr lang="en-GB" sz="1200" b="0" strike="noStrike" spc="-1">
              <a:latin typeface="Arial"/>
            </a:endParaRPr>
          </a:p>
        </p:txBody>
      </p:sp>
      <p:sp>
        <p:nvSpPr>
          <p:cNvPr id="131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B59E3E0-68B4-494A-8FBD-A9A471359C3A}" type="slidenum">
              <a:rPr lang="en-US" sz="1200" b="0" strike="noStrike" spc="-1">
                <a:solidFill>
                  <a:srgbClr val="000000"/>
                </a:solidFill>
                <a:latin typeface="Arial"/>
                <a:ea typeface="+mn-ea"/>
              </a:rPr>
              <a:t>53</a:t>
            </a:fld>
            <a:endParaRPr lang="en-GB" sz="1200" b="0" strike="noStrike" spc="-1">
              <a:latin typeface="Arial"/>
            </a:endParaRPr>
          </a:p>
        </p:txBody>
      </p:sp>
      <p:sp>
        <p:nvSpPr>
          <p:cNvPr id="1312" name="PlaceHolder 4"/>
          <p:cNvSpPr>
            <a:spLocks noGrp="1" noRot="1" noChangeAspect="1"/>
          </p:cNvSpPr>
          <p:nvPr>
            <p:ph type="sldImg"/>
          </p:nvPr>
        </p:nvSpPr>
        <p:spPr>
          <a:xfrm>
            <a:off x="1143000" y="685800"/>
            <a:ext cx="4571640" cy="3428640"/>
          </a:xfrm>
          <a:prstGeom prst="rect">
            <a:avLst/>
          </a:prstGeom>
        </p:spPr>
      </p:sp>
      <p:sp>
        <p:nvSpPr>
          <p:cNvPr id="131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
        <p:nvSpPr>
          <p:cNvPr id="1314"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EB42154-CE53-4FF9-831A-A060DFC22C74}" type="slidenum">
              <a:rPr lang="en-US" sz="1200" b="0" strike="noStrike" spc="-1">
                <a:solidFill>
                  <a:srgbClr val="000000"/>
                </a:solidFill>
                <a:latin typeface="Arial"/>
                <a:ea typeface="+mn-ea"/>
              </a:rPr>
              <a:t>53</a:t>
            </a:fld>
            <a:endParaRPr lang="en-GB" sz="1200" b="0" strike="noStrike" spc="-1">
              <a:latin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E739488-500C-41A7-BB71-16C7CF2AEF72}" type="slidenum">
              <a:rPr lang="en-US" sz="1200" b="0" strike="noStrike" spc="-1">
                <a:solidFill>
                  <a:srgbClr val="000000"/>
                </a:solidFill>
                <a:latin typeface="Arial"/>
                <a:ea typeface="+mn-ea"/>
              </a:rPr>
              <a:t>54</a:t>
            </a:fld>
            <a:endParaRPr lang="en-GB" sz="1200" b="0" strike="noStrike" spc="-1">
              <a:latin typeface="Times New Roman"/>
            </a:endParaRPr>
          </a:p>
        </p:txBody>
      </p:sp>
      <p:sp>
        <p:nvSpPr>
          <p:cNvPr id="131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7B0140D-2CF8-4BD9-9128-AE2460B4C056}" type="slidenum">
              <a:rPr lang="en-US" sz="1200" b="0" strike="noStrike" spc="-1">
                <a:solidFill>
                  <a:srgbClr val="000000"/>
                </a:solidFill>
                <a:latin typeface="Arial"/>
                <a:ea typeface="+mn-ea"/>
              </a:rPr>
              <a:t>54</a:t>
            </a:fld>
            <a:endParaRPr lang="en-GB" sz="1200" b="0" strike="noStrike" spc="-1">
              <a:latin typeface="Arial"/>
            </a:endParaRPr>
          </a:p>
        </p:txBody>
      </p:sp>
      <p:sp>
        <p:nvSpPr>
          <p:cNvPr id="131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4A17FB3-95E1-4174-B35F-ADA6ECE24B1B}" type="slidenum">
              <a:rPr lang="en-US" sz="1200" b="0" strike="noStrike" spc="-1">
                <a:solidFill>
                  <a:srgbClr val="000000"/>
                </a:solidFill>
                <a:latin typeface="Arial"/>
                <a:ea typeface="+mn-ea"/>
              </a:rPr>
              <a:t>54</a:t>
            </a:fld>
            <a:endParaRPr lang="en-GB" sz="1200" b="0" strike="noStrike" spc="-1">
              <a:latin typeface="Arial"/>
            </a:endParaRPr>
          </a:p>
        </p:txBody>
      </p:sp>
      <p:sp>
        <p:nvSpPr>
          <p:cNvPr id="1318" name="PlaceHolder 4"/>
          <p:cNvSpPr>
            <a:spLocks noGrp="1" noRot="1" noChangeAspect="1"/>
          </p:cNvSpPr>
          <p:nvPr>
            <p:ph type="sldImg"/>
          </p:nvPr>
        </p:nvSpPr>
        <p:spPr>
          <a:xfrm>
            <a:off x="1143000" y="685800"/>
            <a:ext cx="4571640" cy="3428640"/>
          </a:xfrm>
          <a:prstGeom prst="rect">
            <a:avLst/>
          </a:prstGeom>
        </p:spPr>
      </p:sp>
      <p:sp>
        <p:nvSpPr>
          <p:cNvPr id="131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C7CBBB8-5383-438F-A36F-64454F531B78}" type="slidenum">
              <a:rPr lang="en-US" sz="1200" b="0" strike="noStrike" spc="-1">
                <a:solidFill>
                  <a:srgbClr val="000000"/>
                </a:solidFill>
                <a:latin typeface="Arial"/>
                <a:ea typeface="+mn-ea"/>
              </a:rPr>
              <a:t>55</a:t>
            </a:fld>
            <a:endParaRPr lang="en-GB" sz="1200" b="0" strike="noStrike" spc="-1">
              <a:latin typeface="Times New Roman"/>
            </a:endParaRPr>
          </a:p>
        </p:txBody>
      </p:sp>
      <p:sp>
        <p:nvSpPr>
          <p:cNvPr id="132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96387FB-71FB-4269-9589-F33DE2F19CF6}" type="slidenum">
              <a:rPr lang="en-US" sz="1200" b="0" strike="noStrike" spc="-1">
                <a:solidFill>
                  <a:srgbClr val="000000"/>
                </a:solidFill>
                <a:latin typeface="Arial"/>
                <a:ea typeface="+mn-ea"/>
              </a:rPr>
              <a:t>55</a:t>
            </a:fld>
            <a:endParaRPr lang="en-GB" sz="1200" b="0" strike="noStrike" spc="-1">
              <a:latin typeface="Arial"/>
            </a:endParaRPr>
          </a:p>
        </p:txBody>
      </p:sp>
      <p:sp>
        <p:nvSpPr>
          <p:cNvPr id="132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C5EEBB4-E9E4-47AD-8364-102F1CF300A9}" type="slidenum">
              <a:rPr lang="en-US" sz="1200" b="0" strike="noStrike" spc="-1">
                <a:solidFill>
                  <a:srgbClr val="000000"/>
                </a:solidFill>
                <a:latin typeface="Arial"/>
                <a:ea typeface="+mn-ea"/>
              </a:rPr>
              <a:t>55</a:t>
            </a:fld>
            <a:endParaRPr lang="en-GB" sz="1200" b="0" strike="noStrike" spc="-1">
              <a:latin typeface="Arial"/>
            </a:endParaRPr>
          </a:p>
        </p:txBody>
      </p:sp>
      <p:sp>
        <p:nvSpPr>
          <p:cNvPr id="1323" name="PlaceHolder 4"/>
          <p:cNvSpPr>
            <a:spLocks noGrp="1" noRot="1" noChangeAspect="1"/>
          </p:cNvSpPr>
          <p:nvPr>
            <p:ph type="sldImg"/>
          </p:nvPr>
        </p:nvSpPr>
        <p:spPr>
          <a:xfrm>
            <a:off x="1143000" y="685800"/>
            <a:ext cx="4571640" cy="3428640"/>
          </a:xfrm>
          <a:prstGeom prst="rect">
            <a:avLst/>
          </a:prstGeom>
        </p:spPr>
      </p:sp>
      <p:sp>
        <p:nvSpPr>
          <p:cNvPr id="132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FD19307-0465-4F45-8F02-86A5A14DF88A}" type="slidenum">
              <a:rPr lang="en-US" sz="1200" b="0" strike="noStrike" spc="-1">
                <a:solidFill>
                  <a:srgbClr val="000000"/>
                </a:solidFill>
                <a:latin typeface="Arial"/>
                <a:ea typeface="+mn-ea"/>
              </a:rPr>
              <a:t>56</a:t>
            </a:fld>
            <a:endParaRPr lang="en-GB" sz="1200" b="0" strike="noStrike" spc="-1">
              <a:latin typeface="Times New Roman"/>
            </a:endParaRPr>
          </a:p>
        </p:txBody>
      </p:sp>
      <p:sp>
        <p:nvSpPr>
          <p:cNvPr id="132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3AFC0C8-D2FA-4003-8191-E732BCAF7E4C}" type="slidenum">
              <a:rPr lang="en-US" sz="1200" b="0" strike="noStrike" spc="-1">
                <a:solidFill>
                  <a:srgbClr val="000000"/>
                </a:solidFill>
                <a:latin typeface="Arial"/>
                <a:ea typeface="+mn-ea"/>
              </a:rPr>
              <a:t>56</a:t>
            </a:fld>
            <a:endParaRPr lang="en-GB" sz="1200" b="0" strike="noStrike" spc="-1">
              <a:latin typeface="Arial"/>
            </a:endParaRPr>
          </a:p>
        </p:txBody>
      </p:sp>
      <p:sp>
        <p:nvSpPr>
          <p:cNvPr id="132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4B450EA-D505-4A8F-B090-3543AAB4A8B6}" type="slidenum">
              <a:rPr lang="en-US" sz="1200" b="0" strike="noStrike" spc="-1">
                <a:solidFill>
                  <a:srgbClr val="000000"/>
                </a:solidFill>
                <a:latin typeface="Arial"/>
                <a:ea typeface="+mn-ea"/>
              </a:rPr>
              <a:t>56</a:t>
            </a:fld>
            <a:endParaRPr lang="en-GB" sz="1200" b="0" strike="noStrike" spc="-1">
              <a:latin typeface="Arial"/>
            </a:endParaRPr>
          </a:p>
        </p:txBody>
      </p:sp>
      <p:sp>
        <p:nvSpPr>
          <p:cNvPr id="1328" name="PlaceHolder 4"/>
          <p:cNvSpPr>
            <a:spLocks noGrp="1" noRot="1" noChangeAspect="1"/>
          </p:cNvSpPr>
          <p:nvPr>
            <p:ph type="sldImg"/>
          </p:nvPr>
        </p:nvSpPr>
        <p:spPr>
          <a:xfrm>
            <a:off x="1143000" y="685800"/>
            <a:ext cx="4571640" cy="3428640"/>
          </a:xfrm>
          <a:prstGeom prst="rect">
            <a:avLst/>
          </a:prstGeom>
        </p:spPr>
      </p:sp>
      <p:sp>
        <p:nvSpPr>
          <p:cNvPr id="132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9DFA17A-31F9-4236-AA7B-640C88BFEDAA}" type="slidenum">
              <a:rPr lang="en-US" sz="1200" b="0" strike="noStrike" spc="-1">
                <a:solidFill>
                  <a:srgbClr val="000000"/>
                </a:solidFill>
                <a:latin typeface="Arial"/>
                <a:ea typeface="+mn-ea"/>
              </a:rPr>
              <a:t>57</a:t>
            </a:fld>
            <a:endParaRPr lang="en-GB" sz="1200" b="0" strike="noStrike" spc="-1">
              <a:latin typeface="Times New Roman"/>
            </a:endParaRPr>
          </a:p>
        </p:txBody>
      </p:sp>
      <p:sp>
        <p:nvSpPr>
          <p:cNvPr id="133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CF643AB-BC6E-4758-9DAF-24229BF0ABE0}" type="slidenum">
              <a:rPr lang="en-US" sz="1200" b="0" strike="noStrike" spc="-1">
                <a:solidFill>
                  <a:srgbClr val="000000"/>
                </a:solidFill>
                <a:latin typeface="Arial"/>
                <a:ea typeface="+mn-ea"/>
              </a:rPr>
              <a:t>57</a:t>
            </a:fld>
            <a:endParaRPr lang="en-GB" sz="1200" b="0" strike="noStrike" spc="-1">
              <a:latin typeface="Arial"/>
            </a:endParaRPr>
          </a:p>
        </p:txBody>
      </p:sp>
      <p:sp>
        <p:nvSpPr>
          <p:cNvPr id="133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A6A2043-D418-48C9-ACA9-954854007B92}" type="slidenum">
              <a:rPr lang="en-US" sz="1200" b="0" strike="noStrike" spc="-1">
                <a:solidFill>
                  <a:srgbClr val="000000"/>
                </a:solidFill>
                <a:latin typeface="Arial"/>
                <a:ea typeface="+mn-ea"/>
              </a:rPr>
              <a:t>57</a:t>
            </a:fld>
            <a:endParaRPr lang="en-GB" sz="1200" b="0" strike="noStrike" spc="-1">
              <a:latin typeface="Arial"/>
            </a:endParaRPr>
          </a:p>
        </p:txBody>
      </p:sp>
      <p:sp>
        <p:nvSpPr>
          <p:cNvPr id="1333" name="PlaceHolder 4"/>
          <p:cNvSpPr>
            <a:spLocks noGrp="1" noRot="1" noChangeAspect="1"/>
          </p:cNvSpPr>
          <p:nvPr>
            <p:ph type="sldImg"/>
          </p:nvPr>
        </p:nvSpPr>
        <p:spPr>
          <a:xfrm>
            <a:off x="1143000" y="685800"/>
            <a:ext cx="4571640" cy="3428640"/>
          </a:xfrm>
          <a:prstGeom prst="rect">
            <a:avLst/>
          </a:prstGeom>
        </p:spPr>
      </p:sp>
      <p:sp>
        <p:nvSpPr>
          <p:cNvPr id="133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04D7DF4-88B9-47C3-90EE-C31D1C7F3D08}" type="slidenum">
              <a:rPr lang="en-US" sz="1200" b="0" strike="noStrike" spc="-1">
                <a:solidFill>
                  <a:srgbClr val="000000"/>
                </a:solidFill>
                <a:latin typeface="Arial"/>
                <a:ea typeface="+mn-ea"/>
              </a:rPr>
              <a:t>58</a:t>
            </a:fld>
            <a:endParaRPr lang="en-GB" sz="1200" b="0" strike="noStrike" spc="-1">
              <a:latin typeface="Times New Roman"/>
            </a:endParaRPr>
          </a:p>
        </p:txBody>
      </p:sp>
      <p:sp>
        <p:nvSpPr>
          <p:cNvPr id="133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CF3B172-E87E-4592-B72F-6167B3B0D21B}" type="slidenum">
              <a:rPr lang="en-US" sz="1200" b="0" strike="noStrike" spc="-1">
                <a:solidFill>
                  <a:srgbClr val="000000"/>
                </a:solidFill>
                <a:latin typeface="Arial"/>
                <a:ea typeface="+mn-ea"/>
              </a:rPr>
              <a:t>58</a:t>
            </a:fld>
            <a:endParaRPr lang="en-GB" sz="1200" b="0" strike="noStrike" spc="-1">
              <a:latin typeface="Arial"/>
            </a:endParaRPr>
          </a:p>
        </p:txBody>
      </p:sp>
      <p:sp>
        <p:nvSpPr>
          <p:cNvPr id="133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1D79983-2083-4B70-8424-B3F32FD6FE8E}" type="slidenum">
              <a:rPr lang="en-US" sz="1200" b="0" strike="noStrike" spc="-1">
                <a:solidFill>
                  <a:srgbClr val="000000"/>
                </a:solidFill>
                <a:latin typeface="Arial"/>
                <a:ea typeface="+mn-ea"/>
              </a:rPr>
              <a:t>58</a:t>
            </a:fld>
            <a:endParaRPr lang="en-GB" sz="1200" b="0" strike="noStrike" spc="-1">
              <a:latin typeface="Arial"/>
            </a:endParaRPr>
          </a:p>
        </p:txBody>
      </p:sp>
      <p:sp>
        <p:nvSpPr>
          <p:cNvPr id="1338" name="PlaceHolder 4"/>
          <p:cNvSpPr>
            <a:spLocks noGrp="1" noRot="1" noChangeAspect="1"/>
          </p:cNvSpPr>
          <p:nvPr>
            <p:ph type="sldImg"/>
          </p:nvPr>
        </p:nvSpPr>
        <p:spPr>
          <a:xfrm>
            <a:off x="1143000" y="685800"/>
            <a:ext cx="4571640" cy="3428640"/>
          </a:xfrm>
          <a:prstGeom prst="rect">
            <a:avLst/>
          </a:prstGeom>
        </p:spPr>
      </p:sp>
      <p:sp>
        <p:nvSpPr>
          <p:cNvPr id="133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868230E-53C6-4279-8AFF-7F0991774E62}" type="slidenum">
              <a:rPr lang="en-US" sz="1200" b="0" strike="noStrike" spc="-1">
                <a:solidFill>
                  <a:srgbClr val="000000"/>
                </a:solidFill>
                <a:latin typeface="Arial"/>
                <a:ea typeface="+mn-ea"/>
              </a:rPr>
              <a:t>59</a:t>
            </a:fld>
            <a:endParaRPr lang="en-GB" sz="1200" b="0" strike="noStrike" spc="-1">
              <a:latin typeface="Times New Roman"/>
            </a:endParaRPr>
          </a:p>
        </p:txBody>
      </p:sp>
      <p:sp>
        <p:nvSpPr>
          <p:cNvPr id="134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B78EEE1-CEB4-4544-A1CC-CA6FA73F38F5}" type="slidenum">
              <a:rPr lang="en-US" sz="1200" b="0" strike="noStrike" spc="-1">
                <a:solidFill>
                  <a:srgbClr val="000000"/>
                </a:solidFill>
                <a:latin typeface="Arial"/>
                <a:ea typeface="+mn-ea"/>
              </a:rPr>
              <a:t>59</a:t>
            </a:fld>
            <a:endParaRPr lang="en-GB" sz="1200" b="0" strike="noStrike" spc="-1">
              <a:latin typeface="Arial"/>
            </a:endParaRPr>
          </a:p>
        </p:txBody>
      </p:sp>
      <p:sp>
        <p:nvSpPr>
          <p:cNvPr id="134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56F8CAA-FB6C-43EC-A142-ECEDB6EA9563}" type="slidenum">
              <a:rPr lang="en-US" sz="1200" b="0" strike="noStrike" spc="-1">
                <a:solidFill>
                  <a:srgbClr val="000000"/>
                </a:solidFill>
                <a:latin typeface="Arial"/>
                <a:ea typeface="+mn-ea"/>
              </a:rPr>
              <a:t>59</a:t>
            </a:fld>
            <a:endParaRPr lang="en-GB" sz="1200" b="0" strike="noStrike" spc="-1">
              <a:latin typeface="Arial"/>
            </a:endParaRPr>
          </a:p>
        </p:txBody>
      </p:sp>
      <p:sp>
        <p:nvSpPr>
          <p:cNvPr id="1343" name="PlaceHolder 4"/>
          <p:cNvSpPr>
            <a:spLocks noGrp="1" noRot="1" noChangeAspect="1"/>
          </p:cNvSpPr>
          <p:nvPr>
            <p:ph type="sldImg"/>
          </p:nvPr>
        </p:nvSpPr>
        <p:spPr>
          <a:xfrm>
            <a:off x="1143000" y="685800"/>
            <a:ext cx="4571640" cy="3428640"/>
          </a:xfrm>
          <a:prstGeom prst="rect">
            <a:avLst/>
          </a:prstGeom>
        </p:spPr>
      </p:sp>
      <p:sp>
        <p:nvSpPr>
          <p:cNvPr id="134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EC6272B-690A-476B-BAFC-01233BB7D7EC}" type="slidenum">
              <a:rPr lang="en-US" sz="1200" b="0" strike="noStrike" spc="-1">
                <a:solidFill>
                  <a:srgbClr val="000000"/>
                </a:solidFill>
                <a:latin typeface="Arial"/>
                <a:ea typeface="+mn-ea"/>
              </a:rPr>
              <a:t>6</a:t>
            </a:fld>
            <a:endParaRPr lang="en-GB" sz="1200" b="0" strike="noStrike" spc="-1">
              <a:latin typeface="Times New Roman"/>
            </a:endParaRPr>
          </a:p>
        </p:txBody>
      </p:sp>
      <p:sp>
        <p:nvSpPr>
          <p:cNvPr id="106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832CDD1-0B28-4A18-939F-833ABE67793E}" type="slidenum">
              <a:rPr lang="en-US" sz="1200" b="0" strike="noStrike" spc="-1">
                <a:solidFill>
                  <a:srgbClr val="000000"/>
                </a:solidFill>
                <a:latin typeface="Arial"/>
                <a:ea typeface="+mn-ea"/>
              </a:rPr>
              <a:t>6</a:t>
            </a:fld>
            <a:endParaRPr lang="en-GB" sz="1200" b="0" strike="noStrike" spc="-1">
              <a:latin typeface="Arial"/>
            </a:endParaRPr>
          </a:p>
        </p:txBody>
      </p:sp>
      <p:sp>
        <p:nvSpPr>
          <p:cNvPr id="106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E5F6013-9244-4F96-B14D-4D72FCFF42FF}" type="slidenum">
              <a:rPr lang="en-US" sz="1200" b="0" strike="noStrike" spc="-1">
                <a:solidFill>
                  <a:srgbClr val="000000"/>
                </a:solidFill>
                <a:latin typeface="Arial"/>
                <a:ea typeface="+mn-ea"/>
              </a:rPr>
              <a:t>6</a:t>
            </a:fld>
            <a:endParaRPr lang="en-GB" sz="1200" b="0" strike="noStrike" spc="-1">
              <a:latin typeface="Arial"/>
            </a:endParaRPr>
          </a:p>
        </p:txBody>
      </p:sp>
      <p:sp>
        <p:nvSpPr>
          <p:cNvPr id="1064" name="PlaceHolder 4"/>
          <p:cNvSpPr>
            <a:spLocks noGrp="1" noRot="1" noChangeAspect="1"/>
          </p:cNvSpPr>
          <p:nvPr>
            <p:ph type="sldImg"/>
          </p:nvPr>
        </p:nvSpPr>
        <p:spPr>
          <a:xfrm>
            <a:off x="1143000" y="685800"/>
            <a:ext cx="4571640" cy="3428640"/>
          </a:xfrm>
          <a:prstGeom prst="rect">
            <a:avLst/>
          </a:prstGeom>
        </p:spPr>
      </p:sp>
      <p:sp>
        <p:nvSpPr>
          <p:cNvPr id="106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1200" b="1" strike="noStrike" spc="-1">
                <a:solidFill>
                  <a:srgbClr val="000000"/>
                </a:solidFill>
                <a:latin typeface="Arial"/>
                <a:ea typeface="+mn-ea"/>
              </a:rPr>
              <a:t>(a) </a:t>
            </a:r>
            <a:r>
              <a:rPr lang="pt-BR" sz="1200" b="0" strike="noStrike" spc="-1">
                <a:solidFill>
                  <a:srgbClr val="000000"/>
                </a:solidFill>
                <a:latin typeface="Arial"/>
                <a:ea typeface="+mn-ea"/>
              </a:rPr>
              <a:t>51 = (5 * 10) + (1 * 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l-PL" sz="1200" b="1" strike="noStrike" spc="-1">
                <a:solidFill>
                  <a:srgbClr val="000000"/>
                </a:solidFill>
                <a:latin typeface="Arial"/>
                <a:ea typeface="+mn-ea"/>
              </a:rPr>
              <a:t>(b) </a:t>
            </a:r>
            <a:r>
              <a:rPr lang="pl-PL" sz="1200" b="0" strike="noStrike" spc="-1">
                <a:solidFill>
                  <a:srgbClr val="000000"/>
                </a:solidFill>
                <a:latin typeface="Arial"/>
                <a:ea typeface="+mn-ea"/>
              </a:rPr>
              <a:t>137 = (1 * 100) + (3 * 10) + (7 * 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(c) </a:t>
            </a:r>
            <a:r>
              <a:rPr lang="en-US" sz="1200" b="0" strike="noStrike" spc="-1">
                <a:solidFill>
                  <a:srgbClr val="000000"/>
                </a:solidFill>
                <a:latin typeface="Arial"/>
                <a:ea typeface="+mn-ea"/>
              </a:rPr>
              <a:t>1492 = (1 * 1000) + (4 * 100) + (9 * 10) + (2 * 1)</a:t>
            </a:r>
            <a:endParaRPr lang="en-GB" sz="1200" b="0" strike="noStrike" spc="-1">
              <a:latin typeface="Arial"/>
            </a:endParaRPr>
          </a:p>
          <a:p>
            <a:pPr>
              <a:lnSpc>
                <a:spcPct val="100000"/>
              </a:lnSpc>
              <a:spcBef>
                <a:spcPts val="45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ea typeface="+mn-ea"/>
              </a:rPr>
              <a:t>(d) </a:t>
            </a:r>
            <a:r>
              <a:rPr lang="en-US" sz="1200" b="0" strike="noStrike" spc="-1">
                <a:solidFill>
                  <a:srgbClr val="000000"/>
                </a:solidFill>
                <a:latin typeface="Arial"/>
                <a:ea typeface="+mn-ea"/>
              </a:rPr>
              <a:t>106.58 = (1 * 100) + (0 * 10) + (6 * 1) + (5 * 0.1) + (8 * 0.01)</a:t>
            </a:r>
            <a:endParaRPr lang="en-GB" sz="1200" b="0" strike="noStrike" spc="-1">
              <a:latin typeface="Arial"/>
            </a:endParaRPr>
          </a:p>
        </p:txBody>
      </p:sp>
      <p:sp>
        <p:nvSpPr>
          <p:cNvPr id="1066" name="CustomShape 6"/>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EEA29F0-5AB7-4234-8F13-05CA67B8DCE8}" type="slidenum">
              <a:rPr lang="en-US" sz="1200" b="0" strike="noStrike" spc="-1">
                <a:solidFill>
                  <a:srgbClr val="000000"/>
                </a:solidFill>
                <a:latin typeface="Arial"/>
                <a:ea typeface="+mn-ea"/>
              </a:rPr>
              <a:t>6</a:t>
            </a:fld>
            <a:endParaRPr lang="en-GB" sz="1200" b="0" strike="noStrike" spc="-1">
              <a:latin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24E3073-6760-4A7F-9438-95BAEDC85E9D}" type="slidenum">
              <a:rPr lang="en-US" sz="1200" b="0" strike="noStrike" spc="-1">
                <a:solidFill>
                  <a:srgbClr val="000000"/>
                </a:solidFill>
                <a:latin typeface="Arial"/>
                <a:ea typeface="+mn-ea"/>
              </a:rPr>
              <a:t>60</a:t>
            </a:fld>
            <a:endParaRPr lang="en-GB" sz="1200" b="0" strike="noStrike" spc="-1">
              <a:latin typeface="Times New Roman"/>
            </a:endParaRPr>
          </a:p>
        </p:txBody>
      </p:sp>
      <p:sp>
        <p:nvSpPr>
          <p:cNvPr id="134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EB9F988-12F8-4E18-9B15-AC2EBC100A03}" type="slidenum">
              <a:rPr lang="en-US" sz="1200" b="0" strike="noStrike" spc="-1">
                <a:solidFill>
                  <a:srgbClr val="000000"/>
                </a:solidFill>
                <a:latin typeface="Arial"/>
                <a:ea typeface="+mn-ea"/>
              </a:rPr>
              <a:t>60</a:t>
            </a:fld>
            <a:endParaRPr lang="en-GB" sz="1200" b="0" strike="noStrike" spc="-1">
              <a:latin typeface="Arial"/>
            </a:endParaRPr>
          </a:p>
        </p:txBody>
      </p:sp>
      <p:sp>
        <p:nvSpPr>
          <p:cNvPr id="134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938AAE2-BE07-47EE-8469-5848B9CE512B}" type="slidenum">
              <a:rPr lang="en-US" sz="1200" b="0" strike="noStrike" spc="-1">
                <a:solidFill>
                  <a:srgbClr val="000000"/>
                </a:solidFill>
                <a:latin typeface="Arial"/>
                <a:ea typeface="+mn-ea"/>
              </a:rPr>
              <a:t>60</a:t>
            </a:fld>
            <a:endParaRPr lang="en-GB" sz="1200" b="0" strike="noStrike" spc="-1">
              <a:latin typeface="Arial"/>
            </a:endParaRPr>
          </a:p>
        </p:txBody>
      </p:sp>
      <p:sp>
        <p:nvSpPr>
          <p:cNvPr id="1348" name="PlaceHolder 4"/>
          <p:cNvSpPr>
            <a:spLocks noGrp="1" noRot="1" noChangeAspect="1"/>
          </p:cNvSpPr>
          <p:nvPr>
            <p:ph type="sldImg"/>
          </p:nvPr>
        </p:nvSpPr>
        <p:spPr>
          <a:xfrm>
            <a:off x="1143000" y="685800"/>
            <a:ext cx="4571640" cy="3428640"/>
          </a:xfrm>
          <a:prstGeom prst="rect">
            <a:avLst/>
          </a:prstGeom>
        </p:spPr>
      </p:sp>
      <p:sp>
        <p:nvSpPr>
          <p:cNvPr id="134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BB37C67-98B2-44CB-8BE1-C8C57C3EA0D3}" type="slidenum">
              <a:rPr lang="en-US" sz="1200" b="0" strike="noStrike" spc="-1">
                <a:solidFill>
                  <a:srgbClr val="000000"/>
                </a:solidFill>
                <a:latin typeface="Arial"/>
                <a:ea typeface="+mn-ea"/>
              </a:rPr>
              <a:t>61</a:t>
            </a:fld>
            <a:endParaRPr lang="en-GB" sz="1200" b="0" strike="noStrike" spc="-1">
              <a:latin typeface="Times New Roman"/>
            </a:endParaRPr>
          </a:p>
        </p:txBody>
      </p:sp>
      <p:sp>
        <p:nvSpPr>
          <p:cNvPr id="135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F9ED449-3250-4191-AE1A-E7A2B247CBBD}" type="slidenum">
              <a:rPr lang="en-US" sz="1200" b="0" strike="noStrike" spc="-1">
                <a:solidFill>
                  <a:srgbClr val="000000"/>
                </a:solidFill>
                <a:latin typeface="Arial"/>
                <a:ea typeface="+mn-ea"/>
              </a:rPr>
              <a:t>61</a:t>
            </a:fld>
            <a:endParaRPr lang="en-GB" sz="1200" b="0" strike="noStrike" spc="-1">
              <a:latin typeface="Arial"/>
            </a:endParaRPr>
          </a:p>
        </p:txBody>
      </p:sp>
      <p:sp>
        <p:nvSpPr>
          <p:cNvPr id="135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DBD3FC9-FE46-4C9B-B131-EA2D1CE40DE4}" type="slidenum">
              <a:rPr lang="en-US" sz="1200" b="0" strike="noStrike" spc="-1">
                <a:solidFill>
                  <a:srgbClr val="000000"/>
                </a:solidFill>
                <a:latin typeface="Arial"/>
                <a:ea typeface="+mn-ea"/>
              </a:rPr>
              <a:t>61</a:t>
            </a:fld>
            <a:endParaRPr lang="en-GB" sz="1200" b="0" strike="noStrike" spc="-1">
              <a:latin typeface="Arial"/>
            </a:endParaRPr>
          </a:p>
        </p:txBody>
      </p:sp>
      <p:sp>
        <p:nvSpPr>
          <p:cNvPr id="1353" name="PlaceHolder 4"/>
          <p:cNvSpPr>
            <a:spLocks noGrp="1" noRot="1" noChangeAspect="1"/>
          </p:cNvSpPr>
          <p:nvPr>
            <p:ph type="sldImg"/>
          </p:nvPr>
        </p:nvSpPr>
        <p:spPr>
          <a:xfrm>
            <a:off x="1143000" y="685800"/>
            <a:ext cx="4571640" cy="3428640"/>
          </a:xfrm>
          <a:prstGeom prst="rect">
            <a:avLst/>
          </a:prstGeom>
        </p:spPr>
      </p:sp>
      <p:sp>
        <p:nvSpPr>
          <p:cNvPr id="135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0B94C1F-CE15-4B02-A3B9-DCDD158B6C30}" type="slidenum">
              <a:rPr lang="en-US" sz="1200" b="0" strike="noStrike" spc="-1">
                <a:solidFill>
                  <a:srgbClr val="000000"/>
                </a:solidFill>
                <a:latin typeface="Arial"/>
                <a:ea typeface="+mn-ea"/>
              </a:rPr>
              <a:t>62</a:t>
            </a:fld>
            <a:endParaRPr lang="en-GB" sz="1200" b="0" strike="noStrike" spc="-1">
              <a:latin typeface="Times New Roman"/>
            </a:endParaRPr>
          </a:p>
        </p:txBody>
      </p:sp>
      <p:sp>
        <p:nvSpPr>
          <p:cNvPr id="135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D49B0EF-B87F-4478-A2AD-C6E4C5B4A4B8}" type="slidenum">
              <a:rPr lang="en-US" sz="1200" b="0" strike="noStrike" spc="-1">
                <a:solidFill>
                  <a:srgbClr val="000000"/>
                </a:solidFill>
                <a:latin typeface="Arial"/>
                <a:ea typeface="+mn-ea"/>
              </a:rPr>
              <a:t>62</a:t>
            </a:fld>
            <a:endParaRPr lang="en-GB" sz="1200" b="0" strike="noStrike" spc="-1">
              <a:latin typeface="Arial"/>
            </a:endParaRPr>
          </a:p>
        </p:txBody>
      </p:sp>
      <p:sp>
        <p:nvSpPr>
          <p:cNvPr id="135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4E44677-1E53-4973-9464-8581E5D306C1}" type="slidenum">
              <a:rPr lang="en-US" sz="1200" b="0" strike="noStrike" spc="-1">
                <a:solidFill>
                  <a:srgbClr val="000000"/>
                </a:solidFill>
                <a:latin typeface="Arial"/>
                <a:ea typeface="+mn-ea"/>
              </a:rPr>
              <a:t>62</a:t>
            </a:fld>
            <a:endParaRPr lang="en-GB" sz="1200" b="0" strike="noStrike" spc="-1">
              <a:latin typeface="Arial"/>
            </a:endParaRPr>
          </a:p>
        </p:txBody>
      </p:sp>
      <p:sp>
        <p:nvSpPr>
          <p:cNvPr id="1358" name="PlaceHolder 4"/>
          <p:cNvSpPr>
            <a:spLocks noGrp="1" noRot="1" noChangeAspect="1"/>
          </p:cNvSpPr>
          <p:nvPr>
            <p:ph type="sldImg"/>
          </p:nvPr>
        </p:nvSpPr>
        <p:spPr>
          <a:xfrm>
            <a:off x="1143000" y="685800"/>
            <a:ext cx="4571640" cy="3428640"/>
          </a:xfrm>
          <a:prstGeom prst="rect">
            <a:avLst/>
          </a:prstGeom>
        </p:spPr>
      </p:sp>
      <p:sp>
        <p:nvSpPr>
          <p:cNvPr id="135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7B48248-4311-4B6C-9AFC-6E9534549FA0}" type="slidenum">
              <a:rPr lang="en-US" sz="1200" b="0" strike="noStrike" spc="-1">
                <a:solidFill>
                  <a:srgbClr val="000000"/>
                </a:solidFill>
                <a:latin typeface="Arial"/>
                <a:ea typeface="+mn-ea"/>
              </a:rPr>
              <a:t>63</a:t>
            </a:fld>
            <a:endParaRPr lang="en-GB" sz="1200" b="0" strike="noStrike" spc="-1">
              <a:latin typeface="Times New Roman"/>
            </a:endParaRPr>
          </a:p>
        </p:txBody>
      </p:sp>
      <p:sp>
        <p:nvSpPr>
          <p:cNvPr id="136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662C19A-8A9F-4893-8491-BC02D38AB075}" type="slidenum">
              <a:rPr lang="en-US" sz="1200" b="0" strike="noStrike" spc="-1">
                <a:solidFill>
                  <a:srgbClr val="000000"/>
                </a:solidFill>
                <a:latin typeface="Arial"/>
                <a:ea typeface="+mn-ea"/>
              </a:rPr>
              <a:t>63</a:t>
            </a:fld>
            <a:endParaRPr lang="en-GB" sz="1200" b="0" strike="noStrike" spc="-1">
              <a:latin typeface="Arial"/>
            </a:endParaRPr>
          </a:p>
        </p:txBody>
      </p:sp>
      <p:sp>
        <p:nvSpPr>
          <p:cNvPr id="136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F11EA2-A78A-42B2-93D7-B58EE1A08495}" type="slidenum">
              <a:rPr lang="en-US" sz="1200" b="0" strike="noStrike" spc="-1">
                <a:solidFill>
                  <a:srgbClr val="000000"/>
                </a:solidFill>
                <a:latin typeface="Arial"/>
                <a:ea typeface="+mn-ea"/>
              </a:rPr>
              <a:t>63</a:t>
            </a:fld>
            <a:endParaRPr lang="en-GB" sz="1200" b="0" strike="noStrike" spc="-1">
              <a:latin typeface="Arial"/>
            </a:endParaRPr>
          </a:p>
        </p:txBody>
      </p:sp>
      <p:sp>
        <p:nvSpPr>
          <p:cNvPr id="1363" name="PlaceHolder 4"/>
          <p:cNvSpPr>
            <a:spLocks noGrp="1" noRot="1" noChangeAspect="1"/>
          </p:cNvSpPr>
          <p:nvPr>
            <p:ph type="sldImg"/>
          </p:nvPr>
        </p:nvSpPr>
        <p:spPr>
          <a:xfrm>
            <a:off x="1143000" y="685800"/>
            <a:ext cx="4571640" cy="3428640"/>
          </a:xfrm>
          <a:prstGeom prst="rect">
            <a:avLst/>
          </a:prstGeom>
        </p:spPr>
      </p:sp>
      <p:sp>
        <p:nvSpPr>
          <p:cNvPr id="136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31CE23C-E930-4CA8-8B1E-1C7E7E852272}" type="slidenum">
              <a:rPr lang="en-US" sz="1200" b="0" strike="noStrike" spc="-1">
                <a:solidFill>
                  <a:srgbClr val="000000"/>
                </a:solidFill>
                <a:latin typeface="Arial"/>
                <a:ea typeface="+mn-ea"/>
              </a:rPr>
              <a:t>64</a:t>
            </a:fld>
            <a:endParaRPr lang="en-GB" sz="1200" b="0" strike="noStrike" spc="-1">
              <a:latin typeface="Times New Roman"/>
            </a:endParaRPr>
          </a:p>
        </p:txBody>
      </p:sp>
      <p:sp>
        <p:nvSpPr>
          <p:cNvPr id="136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F33D2A-2AB8-4E09-B69C-80342B936BEF}" type="slidenum">
              <a:rPr lang="en-US" sz="1200" b="0" strike="noStrike" spc="-1">
                <a:solidFill>
                  <a:srgbClr val="000000"/>
                </a:solidFill>
                <a:latin typeface="Arial"/>
                <a:ea typeface="+mn-ea"/>
              </a:rPr>
              <a:t>64</a:t>
            </a:fld>
            <a:endParaRPr lang="en-GB" sz="1200" b="0" strike="noStrike" spc="-1">
              <a:latin typeface="Arial"/>
            </a:endParaRPr>
          </a:p>
        </p:txBody>
      </p:sp>
      <p:sp>
        <p:nvSpPr>
          <p:cNvPr id="136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ED64CCE-5445-40AF-A030-9FFB5B4D4BF2}" type="slidenum">
              <a:rPr lang="en-US" sz="1200" b="0" strike="noStrike" spc="-1">
                <a:solidFill>
                  <a:srgbClr val="000000"/>
                </a:solidFill>
                <a:latin typeface="Arial"/>
                <a:ea typeface="+mn-ea"/>
              </a:rPr>
              <a:t>64</a:t>
            </a:fld>
            <a:endParaRPr lang="en-GB" sz="1200" b="0" strike="noStrike" spc="-1">
              <a:latin typeface="Arial"/>
            </a:endParaRPr>
          </a:p>
        </p:txBody>
      </p:sp>
      <p:sp>
        <p:nvSpPr>
          <p:cNvPr id="1368" name="PlaceHolder 4"/>
          <p:cNvSpPr>
            <a:spLocks noGrp="1" noRot="1" noChangeAspect="1"/>
          </p:cNvSpPr>
          <p:nvPr>
            <p:ph type="sldImg"/>
          </p:nvPr>
        </p:nvSpPr>
        <p:spPr>
          <a:xfrm>
            <a:off x="1143000" y="685800"/>
            <a:ext cx="4571640" cy="3428640"/>
          </a:xfrm>
          <a:prstGeom prst="rect">
            <a:avLst/>
          </a:prstGeom>
        </p:spPr>
      </p:sp>
      <p:sp>
        <p:nvSpPr>
          <p:cNvPr id="136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CB61EB3-ADDE-4B6F-A7CC-8B0DF4DF3784}" type="slidenum">
              <a:rPr lang="en-US" sz="1200" b="0" strike="noStrike" spc="-1">
                <a:solidFill>
                  <a:srgbClr val="000000"/>
                </a:solidFill>
                <a:latin typeface="Arial"/>
                <a:ea typeface="+mn-ea"/>
              </a:rPr>
              <a:t>65</a:t>
            </a:fld>
            <a:endParaRPr lang="en-GB" sz="1200" b="0" strike="noStrike" spc="-1">
              <a:latin typeface="Times New Roman"/>
            </a:endParaRPr>
          </a:p>
        </p:txBody>
      </p:sp>
      <p:sp>
        <p:nvSpPr>
          <p:cNvPr id="137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9011F66-15D1-43A8-94E2-CD899718A939}" type="slidenum">
              <a:rPr lang="en-US" sz="1200" b="0" strike="noStrike" spc="-1">
                <a:solidFill>
                  <a:srgbClr val="000000"/>
                </a:solidFill>
                <a:latin typeface="Arial"/>
                <a:ea typeface="+mn-ea"/>
              </a:rPr>
              <a:t>65</a:t>
            </a:fld>
            <a:endParaRPr lang="en-GB" sz="1200" b="0" strike="noStrike" spc="-1">
              <a:latin typeface="Arial"/>
            </a:endParaRPr>
          </a:p>
        </p:txBody>
      </p:sp>
      <p:sp>
        <p:nvSpPr>
          <p:cNvPr id="137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9F69DC5-6351-4D11-BA20-35CD980B048C}" type="slidenum">
              <a:rPr lang="en-US" sz="1200" b="0" strike="noStrike" spc="-1">
                <a:solidFill>
                  <a:srgbClr val="000000"/>
                </a:solidFill>
                <a:latin typeface="Arial"/>
                <a:ea typeface="+mn-ea"/>
              </a:rPr>
              <a:t>65</a:t>
            </a:fld>
            <a:endParaRPr lang="en-GB" sz="1200" b="0" strike="noStrike" spc="-1">
              <a:latin typeface="Arial"/>
            </a:endParaRPr>
          </a:p>
        </p:txBody>
      </p:sp>
      <p:sp>
        <p:nvSpPr>
          <p:cNvPr id="1373" name="PlaceHolder 4"/>
          <p:cNvSpPr>
            <a:spLocks noGrp="1" noRot="1" noChangeAspect="1"/>
          </p:cNvSpPr>
          <p:nvPr>
            <p:ph type="sldImg"/>
          </p:nvPr>
        </p:nvSpPr>
        <p:spPr>
          <a:xfrm>
            <a:off x="1143000" y="685800"/>
            <a:ext cx="4571640" cy="3428640"/>
          </a:xfrm>
          <a:prstGeom prst="rect">
            <a:avLst/>
          </a:prstGeom>
        </p:spPr>
      </p:sp>
      <p:sp>
        <p:nvSpPr>
          <p:cNvPr id="137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54CD22A-F0F4-41DE-B918-56196F7E77C5}" type="slidenum">
              <a:rPr lang="en-US" sz="1200" b="0" strike="noStrike" spc="-1">
                <a:solidFill>
                  <a:srgbClr val="000000"/>
                </a:solidFill>
                <a:latin typeface="Arial"/>
                <a:ea typeface="+mn-ea"/>
              </a:rPr>
              <a:t>66</a:t>
            </a:fld>
            <a:endParaRPr lang="en-GB" sz="1200" b="0" strike="noStrike" spc="-1">
              <a:latin typeface="Times New Roman"/>
            </a:endParaRPr>
          </a:p>
        </p:txBody>
      </p:sp>
      <p:sp>
        <p:nvSpPr>
          <p:cNvPr id="137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E0A022-ECF4-4B2E-A43C-F1A68AE1AAF7}" type="slidenum">
              <a:rPr lang="en-US" sz="1200" b="0" strike="noStrike" spc="-1">
                <a:solidFill>
                  <a:srgbClr val="000000"/>
                </a:solidFill>
                <a:latin typeface="Arial"/>
                <a:ea typeface="+mn-ea"/>
              </a:rPr>
              <a:t>66</a:t>
            </a:fld>
            <a:endParaRPr lang="en-GB" sz="1200" b="0" strike="noStrike" spc="-1">
              <a:latin typeface="Arial"/>
            </a:endParaRPr>
          </a:p>
        </p:txBody>
      </p:sp>
      <p:sp>
        <p:nvSpPr>
          <p:cNvPr id="137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08053EB-9003-4C37-9AE1-76A3F94BAD2B}" type="slidenum">
              <a:rPr lang="en-US" sz="1200" b="0" strike="noStrike" spc="-1">
                <a:solidFill>
                  <a:srgbClr val="000000"/>
                </a:solidFill>
                <a:latin typeface="Arial"/>
                <a:ea typeface="+mn-ea"/>
              </a:rPr>
              <a:t>66</a:t>
            </a:fld>
            <a:endParaRPr lang="en-GB" sz="1200" b="0" strike="noStrike" spc="-1">
              <a:latin typeface="Arial"/>
            </a:endParaRPr>
          </a:p>
        </p:txBody>
      </p:sp>
      <p:sp>
        <p:nvSpPr>
          <p:cNvPr id="1378" name="PlaceHolder 4"/>
          <p:cNvSpPr>
            <a:spLocks noGrp="1" noRot="1" noChangeAspect="1"/>
          </p:cNvSpPr>
          <p:nvPr>
            <p:ph type="sldImg"/>
          </p:nvPr>
        </p:nvSpPr>
        <p:spPr>
          <a:xfrm>
            <a:off x="1143000" y="685800"/>
            <a:ext cx="4571640" cy="3428640"/>
          </a:xfrm>
          <a:prstGeom prst="rect">
            <a:avLst/>
          </a:prstGeom>
        </p:spPr>
      </p:sp>
      <p:sp>
        <p:nvSpPr>
          <p:cNvPr id="137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38A5BA1-2539-4A58-8B3D-A9197A34E227}" type="slidenum">
              <a:rPr lang="en-US" sz="1200" b="0" strike="noStrike" spc="-1">
                <a:solidFill>
                  <a:srgbClr val="000000"/>
                </a:solidFill>
                <a:latin typeface="Arial"/>
                <a:ea typeface="+mn-ea"/>
              </a:rPr>
              <a:t>67</a:t>
            </a:fld>
            <a:endParaRPr lang="en-GB" sz="1200" b="0" strike="noStrike" spc="-1">
              <a:latin typeface="Times New Roman"/>
            </a:endParaRPr>
          </a:p>
        </p:txBody>
      </p:sp>
      <p:sp>
        <p:nvSpPr>
          <p:cNvPr id="138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CA99C17-8432-4B18-97F2-6DC692C4EBB7}" type="slidenum">
              <a:rPr lang="en-US" sz="1200" b="0" strike="noStrike" spc="-1">
                <a:solidFill>
                  <a:srgbClr val="000000"/>
                </a:solidFill>
                <a:latin typeface="Arial"/>
                <a:ea typeface="+mn-ea"/>
              </a:rPr>
              <a:t>67</a:t>
            </a:fld>
            <a:endParaRPr lang="en-GB" sz="1200" b="0" strike="noStrike" spc="-1">
              <a:latin typeface="Arial"/>
            </a:endParaRPr>
          </a:p>
        </p:txBody>
      </p:sp>
      <p:sp>
        <p:nvSpPr>
          <p:cNvPr id="138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07F2294-6CD7-474A-8960-21B0A0916281}" type="slidenum">
              <a:rPr lang="en-US" sz="1200" b="0" strike="noStrike" spc="-1">
                <a:solidFill>
                  <a:srgbClr val="000000"/>
                </a:solidFill>
                <a:latin typeface="Arial"/>
                <a:ea typeface="+mn-ea"/>
              </a:rPr>
              <a:t>67</a:t>
            </a:fld>
            <a:endParaRPr lang="en-GB" sz="1200" b="0" strike="noStrike" spc="-1">
              <a:latin typeface="Arial"/>
            </a:endParaRPr>
          </a:p>
        </p:txBody>
      </p:sp>
      <p:sp>
        <p:nvSpPr>
          <p:cNvPr id="1383" name="PlaceHolder 4"/>
          <p:cNvSpPr>
            <a:spLocks noGrp="1" noRot="1" noChangeAspect="1"/>
          </p:cNvSpPr>
          <p:nvPr>
            <p:ph type="sldImg"/>
          </p:nvPr>
        </p:nvSpPr>
        <p:spPr>
          <a:xfrm>
            <a:off x="1143000" y="685800"/>
            <a:ext cx="4571640" cy="3428640"/>
          </a:xfrm>
          <a:prstGeom prst="rect">
            <a:avLst/>
          </a:prstGeom>
        </p:spPr>
      </p:sp>
      <p:sp>
        <p:nvSpPr>
          <p:cNvPr id="138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841D5E2-00D4-4D4D-B17C-9A065E20D1CE}" type="slidenum">
              <a:rPr lang="en-US" sz="1200" b="0" strike="noStrike" spc="-1">
                <a:solidFill>
                  <a:srgbClr val="000000"/>
                </a:solidFill>
                <a:latin typeface="Arial"/>
                <a:ea typeface="+mn-ea"/>
              </a:rPr>
              <a:t>68</a:t>
            </a:fld>
            <a:endParaRPr lang="en-GB" sz="1200" b="0" strike="noStrike" spc="-1">
              <a:latin typeface="Times New Roman"/>
            </a:endParaRPr>
          </a:p>
        </p:txBody>
      </p:sp>
      <p:sp>
        <p:nvSpPr>
          <p:cNvPr id="138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F1C0E16-03F1-4D54-B54D-6EEE8241B09C}" type="slidenum">
              <a:rPr lang="en-US" sz="1200" b="0" strike="noStrike" spc="-1">
                <a:solidFill>
                  <a:srgbClr val="000000"/>
                </a:solidFill>
                <a:latin typeface="Arial"/>
                <a:ea typeface="+mn-ea"/>
              </a:rPr>
              <a:t>68</a:t>
            </a:fld>
            <a:endParaRPr lang="en-GB" sz="1200" b="0" strike="noStrike" spc="-1">
              <a:latin typeface="Arial"/>
            </a:endParaRPr>
          </a:p>
        </p:txBody>
      </p:sp>
      <p:sp>
        <p:nvSpPr>
          <p:cNvPr id="138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0A071E5-060F-4C3D-8854-B896E50D433A}" type="slidenum">
              <a:rPr lang="en-US" sz="1200" b="0" strike="noStrike" spc="-1">
                <a:solidFill>
                  <a:srgbClr val="000000"/>
                </a:solidFill>
                <a:latin typeface="Arial"/>
                <a:ea typeface="+mn-ea"/>
              </a:rPr>
              <a:t>68</a:t>
            </a:fld>
            <a:endParaRPr lang="en-GB" sz="1200" b="0" strike="noStrike" spc="-1">
              <a:latin typeface="Arial"/>
            </a:endParaRPr>
          </a:p>
        </p:txBody>
      </p:sp>
      <p:sp>
        <p:nvSpPr>
          <p:cNvPr id="1388" name="PlaceHolder 4"/>
          <p:cNvSpPr>
            <a:spLocks noGrp="1" noRot="1" noChangeAspect="1"/>
          </p:cNvSpPr>
          <p:nvPr>
            <p:ph type="sldImg"/>
          </p:nvPr>
        </p:nvSpPr>
        <p:spPr>
          <a:xfrm>
            <a:off x="1143000" y="685800"/>
            <a:ext cx="4571640" cy="3428640"/>
          </a:xfrm>
          <a:prstGeom prst="rect">
            <a:avLst/>
          </a:prstGeom>
        </p:spPr>
      </p:sp>
      <p:sp>
        <p:nvSpPr>
          <p:cNvPr id="138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8C1252C-3512-477D-86A7-C670773367E6}" type="slidenum">
              <a:rPr lang="en-US" sz="1200" b="0" strike="noStrike" spc="-1">
                <a:solidFill>
                  <a:srgbClr val="000000"/>
                </a:solidFill>
                <a:latin typeface="Arial"/>
                <a:ea typeface="+mn-ea"/>
              </a:rPr>
              <a:t>69</a:t>
            </a:fld>
            <a:endParaRPr lang="en-GB" sz="1200" b="0" strike="noStrike" spc="-1">
              <a:latin typeface="Times New Roman"/>
            </a:endParaRPr>
          </a:p>
        </p:txBody>
      </p:sp>
      <p:sp>
        <p:nvSpPr>
          <p:cNvPr id="139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1C40B9C-07D5-4886-B8DF-5089EE0EBA7C}" type="slidenum">
              <a:rPr lang="en-US" sz="1200" b="0" strike="noStrike" spc="-1">
                <a:solidFill>
                  <a:srgbClr val="000000"/>
                </a:solidFill>
                <a:latin typeface="Arial"/>
                <a:ea typeface="+mn-ea"/>
              </a:rPr>
              <a:t>69</a:t>
            </a:fld>
            <a:endParaRPr lang="en-GB" sz="1200" b="0" strike="noStrike" spc="-1">
              <a:latin typeface="Arial"/>
            </a:endParaRPr>
          </a:p>
        </p:txBody>
      </p:sp>
      <p:sp>
        <p:nvSpPr>
          <p:cNvPr id="139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3BE81E5-83C3-4B7A-8FDB-A4EBF99A7E9D}" type="slidenum">
              <a:rPr lang="en-US" sz="1200" b="0" strike="noStrike" spc="-1">
                <a:solidFill>
                  <a:srgbClr val="000000"/>
                </a:solidFill>
                <a:latin typeface="Arial"/>
                <a:ea typeface="+mn-ea"/>
              </a:rPr>
              <a:t>69</a:t>
            </a:fld>
            <a:endParaRPr lang="en-GB" sz="1200" b="0" strike="noStrike" spc="-1">
              <a:latin typeface="Arial"/>
            </a:endParaRPr>
          </a:p>
        </p:txBody>
      </p:sp>
      <p:sp>
        <p:nvSpPr>
          <p:cNvPr id="1393" name="PlaceHolder 4"/>
          <p:cNvSpPr>
            <a:spLocks noGrp="1" noRot="1" noChangeAspect="1"/>
          </p:cNvSpPr>
          <p:nvPr>
            <p:ph type="sldImg"/>
          </p:nvPr>
        </p:nvSpPr>
        <p:spPr>
          <a:xfrm>
            <a:off x="1143000" y="685800"/>
            <a:ext cx="4571640" cy="3428640"/>
          </a:xfrm>
          <a:prstGeom prst="rect">
            <a:avLst/>
          </a:prstGeom>
        </p:spPr>
      </p:sp>
      <p:sp>
        <p:nvSpPr>
          <p:cNvPr id="139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ACE12D0-1FE7-4A88-BB7F-00A1B1FF4FC1}" type="slidenum">
              <a:rPr lang="en-US" sz="1200" b="0" strike="noStrike" spc="-1">
                <a:solidFill>
                  <a:srgbClr val="000000"/>
                </a:solidFill>
                <a:latin typeface="Arial"/>
                <a:ea typeface="+mn-ea"/>
              </a:rPr>
              <a:t>7</a:t>
            </a:fld>
            <a:endParaRPr lang="en-GB" sz="1200" b="0" strike="noStrike" spc="-1">
              <a:latin typeface="Times New Roman"/>
            </a:endParaRPr>
          </a:p>
        </p:txBody>
      </p:sp>
      <p:sp>
        <p:nvSpPr>
          <p:cNvPr id="106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6BA607A-9F17-473A-9ED0-9779D20DBE47}" type="slidenum">
              <a:rPr lang="en-US" sz="1200" b="0" strike="noStrike" spc="-1">
                <a:solidFill>
                  <a:srgbClr val="000000"/>
                </a:solidFill>
                <a:latin typeface="Arial"/>
                <a:ea typeface="+mn-ea"/>
              </a:rPr>
              <a:t>7</a:t>
            </a:fld>
            <a:endParaRPr lang="en-GB" sz="1200" b="0" strike="noStrike" spc="-1">
              <a:latin typeface="Arial"/>
            </a:endParaRPr>
          </a:p>
        </p:txBody>
      </p:sp>
      <p:sp>
        <p:nvSpPr>
          <p:cNvPr id="106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9EDD59B-7421-4038-9708-A659811C0F8E}" type="slidenum">
              <a:rPr lang="en-US" sz="1200" b="0" strike="noStrike" spc="-1">
                <a:solidFill>
                  <a:srgbClr val="000000"/>
                </a:solidFill>
                <a:latin typeface="Arial"/>
                <a:ea typeface="+mn-ea"/>
              </a:rPr>
              <a:t>7</a:t>
            </a:fld>
            <a:endParaRPr lang="en-GB" sz="1200" b="0" strike="noStrike" spc="-1">
              <a:latin typeface="Arial"/>
            </a:endParaRPr>
          </a:p>
        </p:txBody>
      </p:sp>
      <p:sp>
        <p:nvSpPr>
          <p:cNvPr id="1070" name="PlaceHolder 4"/>
          <p:cNvSpPr>
            <a:spLocks noGrp="1" noRot="1" noChangeAspect="1"/>
          </p:cNvSpPr>
          <p:nvPr>
            <p:ph type="sldImg"/>
          </p:nvPr>
        </p:nvSpPr>
        <p:spPr>
          <a:xfrm>
            <a:off x="1143000" y="685800"/>
            <a:ext cx="4571640" cy="3428640"/>
          </a:xfrm>
          <a:prstGeom prst="rect">
            <a:avLst/>
          </a:prstGeom>
        </p:spPr>
      </p:sp>
      <p:sp>
        <p:nvSpPr>
          <p:cNvPr id="107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E25D9C0-0929-405E-A9C7-C95F5C8674B1}" type="slidenum">
              <a:rPr lang="en-US" sz="1200" b="0" strike="noStrike" spc="-1">
                <a:solidFill>
                  <a:srgbClr val="000000"/>
                </a:solidFill>
                <a:latin typeface="Arial"/>
                <a:ea typeface="+mn-ea"/>
              </a:rPr>
              <a:t>70</a:t>
            </a:fld>
            <a:endParaRPr lang="en-GB" sz="1200" b="0" strike="noStrike" spc="-1">
              <a:latin typeface="Times New Roman"/>
            </a:endParaRPr>
          </a:p>
        </p:txBody>
      </p:sp>
      <p:sp>
        <p:nvSpPr>
          <p:cNvPr id="139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5359F13-8266-46F5-A4D3-F858AAF0F07F}" type="slidenum">
              <a:rPr lang="en-US" sz="1200" b="0" strike="noStrike" spc="-1">
                <a:solidFill>
                  <a:srgbClr val="000000"/>
                </a:solidFill>
                <a:latin typeface="Arial"/>
                <a:ea typeface="+mn-ea"/>
              </a:rPr>
              <a:t>70</a:t>
            </a:fld>
            <a:endParaRPr lang="en-GB" sz="1200" b="0" strike="noStrike" spc="-1">
              <a:latin typeface="Arial"/>
            </a:endParaRPr>
          </a:p>
        </p:txBody>
      </p:sp>
      <p:sp>
        <p:nvSpPr>
          <p:cNvPr id="139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DA560DB-5EB8-4B36-BC99-8317C5C39A63}" type="slidenum">
              <a:rPr lang="en-US" sz="1200" b="0" strike="noStrike" spc="-1">
                <a:solidFill>
                  <a:srgbClr val="000000"/>
                </a:solidFill>
                <a:latin typeface="Arial"/>
                <a:ea typeface="+mn-ea"/>
              </a:rPr>
              <a:t>70</a:t>
            </a:fld>
            <a:endParaRPr lang="en-GB" sz="1200" b="0" strike="noStrike" spc="-1">
              <a:latin typeface="Arial"/>
            </a:endParaRPr>
          </a:p>
        </p:txBody>
      </p:sp>
      <p:sp>
        <p:nvSpPr>
          <p:cNvPr id="1398" name="PlaceHolder 4"/>
          <p:cNvSpPr>
            <a:spLocks noGrp="1" noRot="1" noChangeAspect="1"/>
          </p:cNvSpPr>
          <p:nvPr>
            <p:ph type="sldImg"/>
          </p:nvPr>
        </p:nvSpPr>
        <p:spPr>
          <a:xfrm>
            <a:off x="1143000" y="685800"/>
            <a:ext cx="4571640" cy="3428640"/>
          </a:xfrm>
          <a:prstGeom prst="rect">
            <a:avLst/>
          </a:prstGeom>
        </p:spPr>
      </p:sp>
      <p:sp>
        <p:nvSpPr>
          <p:cNvPr id="139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BBBE94E-3C2B-4569-9712-DF09A272BAC3}" type="slidenum">
              <a:rPr lang="en-US" sz="1200" b="0" strike="noStrike" spc="-1">
                <a:solidFill>
                  <a:srgbClr val="000000"/>
                </a:solidFill>
                <a:latin typeface="Arial"/>
                <a:ea typeface="+mn-ea"/>
              </a:rPr>
              <a:t>71</a:t>
            </a:fld>
            <a:endParaRPr lang="en-GB" sz="1200" b="0" strike="noStrike" spc="-1">
              <a:latin typeface="Times New Roman"/>
            </a:endParaRPr>
          </a:p>
        </p:txBody>
      </p:sp>
      <p:sp>
        <p:nvSpPr>
          <p:cNvPr id="140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C270A9F-1D3D-481B-897C-89A46C567E99}" type="slidenum">
              <a:rPr lang="en-US" sz="1200" b="0" strike="noStrike" spc="-1">
                <a:solidFill>
                  <a:srgbClr val="000000"/>
                </a:solidFill>
                <a:latin typeface="Arial"/>
                <a:ea typeface="+mn-ea"/>
              </a:rPr>
              <a:t>71</a:t>
            </a:fld>
            <a:endParaRPr lang="en-GB" sz="1200" b="0" strike="noStrike" spc="-1">
              <a:latin typeface="Arial"/>
            </a:endParaRPr>
          </a:p>
        </p:txBody>
      </p:sp>
      <p:sp>
        <p:nvSpPr>
          <p:cNvPr id="140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40BB3CC-2410-48CD-AEFD-86E14CDD42C0}" type="slidenum">
              <a:rPr lang="en-US" sz="1200" b="0" strike="noStrike" spc="-1">
                <a:solidFill>
                  <a:srgbClr val="000000"/>
                </a:solidFill>
                <a:latin typeface="Arial"/>
                <a:ea typeface="+mn-ea"/>
              </a:rPr>
              <a:t>71</a:t>
            </a:fld>
            <a:endParaRPr lang="en-GB" sz="1200" b="0" strike="noStrike" spc="-1">
              <a:latin typeface="Arial"/>
            </a:endParaRPr>
          </a:p>
        </p:txBody>
      </p:sp>
      <p:sp>
        <p:nvSpPr>
          <p:cNvPr id="1403" name="PlaceHolder 4"/>
          <p:cNvSpPr>
            <a:spLocks noGrp="1" noRot="1" noChangeAspect="1"/>
          </p:cNvSpPr>
          <p:nvPr>
            <p:ph type="sldImg"/>
          </p:nvPr>
        </p:nvSpPr>
        <p:spPr>
          <a:xfrm>
            <a:off x="1143000" y="685800"/>
            <a:ext cx="4571640" cy="3428640"/>
          </a:xfrm>
          <a:prstGeom prst="rect">
            <a:avLst/>
          </a:prstGeom>
        </p:spPr>
      </p:sp>
      <p:sp>
        <p:nvSpPr>
          <p:cNvPr id="140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3DA163E-ABFF-4A28-B204-CBED08F5577E}" type="slidenum">
              <a:rPr lang="en-US" sz="1200" b="0" strike="noStrike" spc="-1">
                <a:solidFill>
                  <a:srgbClr val="000000"/>
                </a:solidFill>
                <a:latin typeface="Arial"/>
                <a:ea typeface="+mn-ea"/>
              </a:rPr>
              <a:t>72</a:t>
            </a:fld>
            <a:endParaRPr lang="en-GB" sz="1200" b="0" strike="noStrike" spc="-1">
              <a:latin typeface="Times New Roman"/>
            </a:endParaRPr>
          </a:p>
        </p:txBody>
      </p:sp>
      <p:sp>
        <p:nvSpPr>
          <p:cNvPr id="140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C59CC7F-37AE-417F-9D5A-423C4C970177}" type="slidenum">
              <a:rPr lang="en-US" sz="1200" b="0" strike="noStrike" spc="-1">
                <a:solidFill>
                  <a:srgbClr val="000000"/>
                </a:solidFill>
                <a:latin typeface="Arial"/>
                <a:ea typeface="+mn-ea"/>
              </a:rPr>
              <a:t>72</a:t>
            </a:fld>
            <a:endParaRPr lang="en-GB" sz="1200" b="0" strike="noStrike" spc="-1">
              <a:latin typeface="Arial"/>
            </a:endParaRPr>
          </a:p>
        </p:txBody>
      </p:sp>
      <p:sp>
        <p:nvSpPr>
          <p:cNvPr id="140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75929A3-398C-497D-83A9-84B13E001C58}" type="slidenum">
              <a:rPr lang="en-US" sz="1200" b="0" strike="noStrike" spc="-1">
                <a:solidFill>
                  <a:srgbClr val="000000"/>
                </a:solidFill>
                <a:latin typeface="Arial"/>
                <a:ea typeface="+mn-ea"/>
              </a:rPr>
              <a:t>72</a:t>
            </a:fld>
            <a:endParaRPr lang="en-GB" sz="1200" b="0" strike="noStrike" spc="-1">
              <a:latin typeface="Arial"/>
            </a:endParaRPr>
          </a:p>
        </p:txBody>
      </p:sp>
      <p:sp>
        <p:nvSpPr>
          <p:cNvPr id="1408" name="PlaceHolder 4"/>
          <p:cNvSpPr>
            <a:spLocks noGrp="1" noRot="1" noChangeAspect="1"/>
          </p:cNvSpPr>
          <p:nvPr>
            <p:ph type="sldImg"/>
          </p:nvPr>
        </p:nvSpPr>
        <p:spPr>
          <a:xfrm>
            <a:off x="1143000" y="685800"/>
            <a:ext cx="4571640" cy="3428640"/>
          </a:xfrm>
          <a:prstGeom prst="rect">
            <a:avLst/>
          </a:prstGeom>
        </p:spPr>
      </p:sp>
      <p:sp>
        <p:nvSpPr>
          <p:cNvPr id="140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B972A6C-2D42-4C42-9BB0-4651FDE00859}" type="slidenum">
              <a:rPr lang="en-US" sz="1200" b="0" strike="noStrike" spc="-1">
                <a:solidFill>
                  <a:srgbClr val="000000"/>
                </a:solidFill>
                <a:latin typeface="Arial"/>
                <a:ea typeface="+mn-ea"/>
              </a:rPr>
              <a:t>73</a:t>
            </a:fld>
            <a:endParaRPr lang="en-GB" sz="1200" b="0" strike="noStrike" spc="-1">
              <a:latin typeface="Times New Roman"/>
            </a:endParaRPr>
          </a:p>
        </p:txBody>
      </p:sp>
      <p:sp>
        <p:nvSpPr>
          <p:cNvPr id="141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02D1A86-A8CA-4A8D-8C59-6D9C31B01C2C}" type="slidenum">
              <a:rPr lang="en-US" sz="1200" b="0" strike="noStrike" spc="-1">
                <a:solidFill>
                  <a:srgbClr val="000000"/>
                </a:solidFill>
                <a:latin typeface="Arial"/>
                <a:ea typeface="+mn-ea"/>
              </a:rPr>
              <a:t>73</a:t>
            </a:fld>
            <a:endParaRPr lang="en-GB" sz="1200" b="0" strike="noStrike" spc="-1">
              <a:latin typeface="Arial"/>
            </a:endParaRPr>
          </a:p>
        </p:txBody>
      </p:sp>
      <p:sp>
        <p:nvSpPr>
          <p:cNvPr id="141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437EB1F-09D0-42C5-BF54-A7F593C00352}" type="slidenum">
              <a:rPr lang="en-US" sz="1200" b="0" strike="noStrike" spc="-1">
                <a:solidFill>
                  <a:srgbClr val="000000"/>
                </a:solidFill>
                <a:latin typeface="Arial"/>
                <a:ea typeface="+mn-ea"/>
              </a:rPr>
              <a:t>73</a:t>
            </a:fld>
            <a:endParaRPr lang="en-GB" sz="1200" b="0" strike="noStrike" spc="-1">
              <a:latin typeface="Arial"/>
            </a:endParaRPr>
          </a:p>
        </p:txBody>
      </p:sp>
      <p:sp>
        <p:nvSpPr>
          <p:cNvPr id="1413" name="PlaceHolder 4"/>
          <p:cNvSpPr>
            <a:spLocks noGrp="1" noRot="1" noChangeAspect="1"/>
          </p:cNvSpPr>
          <p:nvPr>
            <p:ph type="sldImg"/>
          </p:nvPr>
        </p:nvSpPr>
        <p:spPr>
          <a:xfrm>
            <a:off x="1143000" y="685800"/>
            <a:ext cx="4571640" cy="3428640"/>
          </a:xfrm>
          <a:prstGeom prst="rect">
            <a:avLst/>
          </a:prstGeom>
        </p:spPr>
      </p:sp>
      <p:sp>
        <p:nvSpPr>
          <p:cNvPr id="141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A069C35-EA61-470F-BF85-A0F5AFE4B2D9}" type="slidenum">
              <a:rPr lang="en-US" sz="1200" b="0" strike="noStrike" spc="-1">
                <a:solidFill>
                  <a:srgbClr val="000000"/>
                </a:solidFill>
                <a:latin typeface="Arial"/>
                <a:ea typeface="+mn-ea"/>
              </a:rPr>
              <a:t>74</a:t>
            </a:fld>
            <a:endParaRPr lang="en-GB" sz="1200" b="0" strike="noStrike" spc="-1">
              <a:latin typeface="Times New Roman"/>
            </a:endParaRPr>
          </a:p>
        </p:txBody>
      </p:sp>
      <p:sp>
        <p:nvSpPr>
          <p:cNvPr id="141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15999E6-F94F-4285-9ED8-85C0C23F2858}" type="slidenum">
              <a:rPr lang="en-US" sz="1200" b="0" strike="noStrike" spc="-1">
                <a:solidFill>
                  <a:srgbClr val="000000"/>
                </a:solidFill>
                <a:latin typeface="Arial"/>
                <a:ea typeface="+mn-ea"/>
              </a:rPr>
              <a:t>74</a:t>
            </a:fld>
            <a:endParaRPr lang="en-GB" sz="1200" b="0" strike="noStrike" spc="-1">
              <a:latin typeface="Arial"/>
            </a:endParaRPr>
          </a:p>
        </p:txBody>
      </p:sp>
      <p:sp>
        <p:nvSpPr>
          <p:cNvPr id="141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991AB20-F6AC-4543-9EC8-7C1A2F38ABE4}" type="slidenum">
              <a:rPr lang="en-US" sz="1200" b="0" strike="noStrike" spc="-1">
                <a:solidFill>
                  <a:srgbClr val="000000"/>
                </a:solidFill>
                <a:latin typeface="Arial"/>
                <a:ea typeface="+mn-ea"/>
              </a:rPr>
              <a:t>74</a:t>
            </a:fld>
            <a:endParaRPr lang="en-GB" sz="1200" b="0" strike="noStrike" spc="-1">
              <a:latin typeface="Arial"/>
            </a:endParaRPr>
          </a:p>
        </p:txBody>
      </p:sp>
      <p:sp>
        <p:nvSpPr>
          <p:cNvPr id="1418" name="PlaceHolder 4"/>
          <p:cNvSpPr>
            <a:spLocks noGrp="1" noRot="1" noChangeAspect="1"/>
          </p:cNvSpPr>
          <p:nvPr>
            <p:ph type="sldImg"/>
          </p:nvPr>
        </p:nvSpPr>
        <p:spPr>
          <a:xfrm>
            <a:off x="1143000" y="685800"/>
            <a:ext cx="4571640" cy="3428640"/>
          </a:xfrm>
          <a:prstGeom prst="rect">
            <a:avLst/>
          </a:prstGeom>
        </p:spPr>
      </p:sp>
      <p:sp>
        <p:nvSpPr>
          <p:cNvPr id="141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8DF9AAE-6B47-4555-9C46-57B7FEB7B615}" type="slidenum">
              <a:rPr lang="en-US" sz="1200" b="0" strike="noStrike" spc="-1">
                <a:solidFill>
                  <a:srgbClr val="000000"/>
                </a:solidFill>
                <a:latin typeface="Arial"/>
                <a:ea typeface="+mn-ea"/>
              </a:rPr>
              <a:t>75</a:t>
            </a:fld>
            <a:endParaRPr lang="en-GB" sz="1200" b="0" strike="noStrike" spc="-1">
              <a:latin typeface="Times New Roman"/>
            </a:endParaRPr>
          </a:p>
        </p:txBody>
      </p:sp>
      <p:sp>
        <p:nvSpPr>
          <p:cNvPr id="142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248B663-83E9-4679-9B54-B3BB65035E6B}" type="slidenum">
              <a:rPr lang="en-US" sz="1200" b="0" strike="noStrike" spc="-1">
                <a:solidFill>
                  <a:srgbClr val="000000"/>
                </a:solidFill>
                <a:latin typeface="Arial"/>
                <a:ea typeface="+mn-ea"/>
              </a:rPr>
              <a:t>75</a:t>
            </a:fld>
            <a:endParaRPr lang="en-GB" sz="1200" b="0" strike="noStrike" spc="-1">
              <a:latin typeface="Arial"/>
            </a:endParaRPr>
          </a:p>
        </p:txBody>
      </p:sp>
      <p:sp>
        <p:nvSpPr>
          <p:cNvPr id="142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47C6B66-BD87-42A6-98B1-1614E1E43751}" type="slidenum">
              <a:rPr lang="en-US" sz="1200" b="0" strike="noStrike" spc="-1">
                <a:solidFill>
                  <a:srgbClr val="000000"/>
                </a:solidFill>
                <a:latin typeface="Arial"/>
                <a:ea typeface="+mn-ea"/>
              </a:rPr>
              <a:t>75</a:t>
            </a:fld>
            <a:endParaRPr lang="en-GB" sz="1200" b="0" strike="noStrike" spc="-1">
              <a:latin typeface="Arial"/>
            </a:endParaRPr>
          </a:p>
        </p:txBody>
      </p:sp>
      <p:sp>
        <p:nvSpPr>
          <p:cNvPr id="1423" name="PlaceHolder 4"/>
          <p:cNvSpPr>
            <a:spLocks noGrp="1" noRot="1" noChangeAspect="1"/>
          </p:cNvSpPr>
          <p:nvPr>
            <p:ph type="sldImg"/>
          </p:nvPr>
        </p:nvSpPr>
        <p:spPr>
          <a:xfrm>
            <a:off x="1143000" y="685800"/>
            <a:ext cx="4571640" cy="3428640"/>
          </a:xfrm>
          <a:prstGeom prst="rect">
            <a:avLst/>
          </a:prstGeom>
        </p:spPr>
      </p:sp>
      <p:sp>
        <p:nvSpPr>
          <p:cNvPr id="1424"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CD9569D-BF9A-418A-A214-4D74CD695AE9}" type="slidenum">
              <a:rPr lang="en-US" sz="1200" b="0" strike="noStrike" spc="-1">
                <a:solidFill>
                  <a:srgbClr val="000000"/>
                </a:solidFill>
                <a:latin typeface="Arial"/>
                <a:ea typeface="+mn-ea"/>
              </a:rPr>
              <a:t>76</a:t>
            </a:fld>
            <a:endParaRPr lang="en-GB" sz="1200" b="0" strike="noStrike" spc="-1">
              <a:latin typeface="Times New Roman"/>
            </a:endParaRPr>
          </a:p>
        </p:txBody>
      </p:sp>
      <p:sp>
        <p:nvSpPr>
          <p:cNvPr id="1426"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FDF88D3-4597-40A9-8F04-4B31EBD4233A}" type="slidenum">
              <a:rPr lang="en-US" sz="1200" b="0" strike="noStrike" spc="-1">
                <a:solidFill>
                  <a:srgbClr val="000000"/>
                </a:solidFill>
                <a:latin typeface="Arial"/>
                <a:ea typeface="+mn-ea"/>
              </a:rPr>
              <a:t>76</a:t>
            </a:fld>
            <a:endParaRPr lang="en-GB" sz="1200" b="0" strike="noStrike" spc="-1">
              <a:latin typeface="Arial"/>
            </a:endParaRPr>
          </a:p>
        </p:txBody>
      </p:sp>
      <p:sp>
        <p:nvSpPr>
          <p:cNvPr id="1427"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0FCD09A-B69D-4B82-958D-1BCDFF163D5C}" type="slidenum">
              <a:rPr lang="en-US" sz="1200" b="0" strike="noStrike" spc="-1">
                <a:solidFill>
                  <a:srgbClr val="000000"/>
                </a:solidFill>
                <a:latin typeface="Arial"/>
                <a:ea typeface="+mn-ea"/>
              </a:rPr>
              <a:t>76</a:t>
            </a:fld>
            <a:endParaRPr lang="en-GB" sz="1200" b="0" strike="noStrike" spc="-1">
              <a:latin typeface="Arial"/>
            </a:endParaRPr>
          </a:p>
        </p:txBody>
      </p:sp>
      <p:sp>
        <p:nvSpPr>
          <p:cNvPr id="1428" name="PlaceHolder 4"/>
          <p:cNvSpPr>
            <a:spLocks noGrp="1" noRot="1" noChangeAspect="1"/>
          </p:cNvSpPr>
          <p:nvPr>
            <p:ph type="sldImg"/>
          </p:nvPr>
        </p:nvSpPr>
        <p:spPr>
          <a:xfrm>
            <a:off x="1143000" y="685800"/>
            <a:ext cx="4571640" cy="3428640"/>
          </a:xfrm>
          <a:prstGeom prst="rect">
            <a:avLst/>
          </a:prstGeom>
        </p:spPr>
      </p:sp>
      <p:sp>
        <p:nvSpPr>
          <p:cNvPr id="1429"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1BC826F-8B23-4A01-8075-9F737354D4B6}" type="slidenum">
              <a:rPr lang="en-US" sz="1200" b="0" strike="noStrike" spc="-1">
                <a:solidFill>
                  <a:srgbClr val="000000"/>
                </a:solidFill>
                <a:latin typeface="Arial"/>
                <a:ea typeface="+mn-ea"/>
              </a:rPr>
              <a:t>77</a:t>
            </a:fld>
            <a:endParaRPr lang="en-GB" sz="1200" b="0" strike="noStrike" spc="-1">
              <a:latin typeface="Times New Roman"/>
            </a:endParaRPr>
          </a:p>
        </p:txBody>
      </p:sp>
      <p:sp>
        <p:nvSpPr>
          <p:cNvPr id="143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C17E22B-577D-4A0A-B764-CA9605FA7489}" type="slidenum">
              <a:rPr lang="en-US" sz="1200" b="0" strike="noStrike" spc="-1">
                <a:solidFill>
                  <a:srgbClr val="000000"/>
                </a:solidFill>
                <a:latin typeface="Arial"/>
                <a:ea typeface="+mn-ea"/>
              </a:rPr>
              <a:t>77</a:t>
            </a:fld>
            <a:endParaRPr lang="en-GB" sz="1200" b="0" strike="noStrike" spc="-1">
              <a:latin typeface="Arial"/>
            </a:endParaRPr>
          </a:p>
        </p:txBody>
      </p:sp>
      <p:sp>
        <p:nvSpPr>
          <p:cNvPr id="1432" name="PlaceHolder 3"/>
          <p:cNvSpPr>
            <a:spLocks noGrp="1" noRot="1" noChangeAspect="1"/>
          </p:cNvSpPr>
          <p:nvPr>
            <p:ph type="sldImg"/>
          </p:nvPr>
        </p:nvSpPr>
        <p:spPr>
          <a:xfrm>
            <a:off x="1143000" y="685800"/>
            <a:ext cx="4570200" cy="3427200"/>
          </a:xfrm>
          <a:prstGeom prst="rect">
            <a:avLst/>
          </a:prstGeom>
        </p:spPr>
      </p:sp>
      <p:sp>
        <p:nvSpPr>
          <p:cNvPr id="1433" name="CustomShape 4"/>
          <p:cNvSpPr/>
          <p:nvPr/>
        </p:nvSpPr>
        <p:spPr>
          <a:xfrm>
            <a:off x="685800" y="4343400"/>
            <a:ext cx="5484600" cy="4113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A8A5534-8C94-436B-80CA-73AAA736AFF2}" type="slidenum">
              <a:rPr lang="en-US" sz="1200" b="0" strike="noStrike" spc="-1">
                <a:solidFill>
                  <a:srgbClr val="000000"/>
                </a:solidFill>
                <a:latin typeface="Arial"/>
                <a:ea typeface="+mn-ea"/>
              </a:rPr>
              <a:t>78</a:t>
            </a:fld>
            <a:endParaRPr lang="en-GB" sz="1200" b="0" strike="noStrike" spc="-1">
              <a:latin typeface="Times New Roman"/>
            </a:endParaRPr>
          </a:p>
        </p:txBody>
      </p:sp>
      <p:sp>
        <p:nvSpPr>
          <p:cNvPr id="143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A9DF815-CEFB-45BC-B09D-78BFF26EBDC4}" type="slidenum">
              <a:rPr lang="en-US" sz="1200" b="0" strike="noStrike" spc="-1">
                <a:solidFill>
                  <a:srgbClr val="000000"/>
                </a:solidFill>
                <a:latin typeface="Arial"/>
                <a:ea typeface="+mn-ea"/>
              </a:rPr>
              <a:t>78</a:t>
            </a:fld>
            <a:endParaRPr lang="en-GB" sz="1200" b="0" strike="noStrike" spc="-1">
              <a:latin typeface="Arial"/>
            </a:endParaRPr>
          </a:p>
        </p:txBody>
      </p:sp>
      <p:sp>
        <p:nvSpPr>
          <p:cNvPr id="143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DB8E185-E7D3-42FF-BF9A-00192898B416}" type="slidenum">
              <a:rPr lang="en-US" sz="1200" b="0" strike="noStrike" spc="-1">
                <a:solidFill>
                  <a:srgbClr val="000000"/>
                </a:solidFill>
                <a:latin typeface="Arial"/>
                <a:ea typeface="+mn-ea"/>
              </a:rPr>
              <a:t>78</a:t>
            </a:fld>
            <a:endParaRPr lang="en-GB" sz="1200" b="0" strike="noStrike" spc="-1">
              <a:latin typeface="Arial"/>
            </a:endParaRPr>
          </a:p>
        </p:txBody>
      </p:sp>
      <p:sp>
        <p:nvSpPr>
          <p:cNvPr id="1437" name="PlaceHolder 4"/>
          <p:cNvSpPr>
            <a:spLocks noGrp="1" noRot="1" noChangeAspect="1"/>
          </p:cNvSpPr>
          <p:nvPr>
            <p:ph type="sldImg"/>
          </p:nvPr>
        </p:nvSpPr>
        <p:spPr>
          <a:xfrm>
            <a:off x="1143000" y="685800"/>
            <a:ext cx="4571640" cy="3428640"/>
          </a:xfrm>
          <a:prstGeom prst="rect">
            <a:avLst/>
          </a:prstGeom>
        </p:spPr>
      </p:sp>
      <p:sp>
        <p:nvSpPr>
          <p:cNvPr id="143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E9F5098-3BE6-413C-A9F8-9FEB808EB910}" type="slidenum">
              <a:rPr lang="en-US" sz="1200" b="0" strike="noStrike" spc="-1">
                <a:solidFill>
                  <a:srgbClr val="000000"/>
                </a:solidFill>
                <a:latin typeface="Arial"/>
                <a:ea typeface="+mn-ea"/>
              </a:rPr>
              <a:t>79</a:t>
            </a:fld>
            <a:endParaRPr lang="en-GB" sz="1200" b="0" strike="noStrike" spc="-1">
              <a:latin typeface="Times New Roman"/>
            </a:endParaRPr>
          </a:p>
        </p:txBody>
      </p:sp>
      <p:sp>
        <p:nvSpPr>
          <p:cNvPr id="144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58666D6-05F1-4FC4-B08D-D1B3F2F96714}" type="slidenum">
              <a:rPr lang="en-US" sz="1200" b="0" strike="noStrike" spc="-1">
                <a:solidFill>
                  <a:srgbClr val="000000"/>
                </a:solidFill>
                <a:latin typeface="Arial"/>
                <a:ea typeface="+mn-ea"/>
              </a:rPr>
              <a:t>79</a:t>
            </a:fld>
            <a:endParaRPr lang="en-GB" sz="1200" b="0" strike="noStrike" spc="-1">
              <a:latin typeface="Arial"/>
            </a:endParaRPr>
          </a:p>
        </p:txBody>
      </p:sp>
      <p:sp>
        <p:nvSpPr>
          <p:cNvPr id="144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000F38C-0148-47A3-9DE4-8CA5EF2F08BD}" type="slidenum">
              <a:rPr lang="en-US" sz="1200" b="0" strike="noStrike" spc="-1">
                <a:solidFill>
                  <a:srgbClr val="000000"/>
                </a:solidFill>
                <a:latin typeface="Arial"/>
                <a:ea typeface="+mn-ea"/>
              </a:rPr>
              <a:t>79</a:t>
            </a:fld>
            <a:endParaRPr lang="en-GB" sz="1200" b="0" strike="noStrike" spc="-1">
              <a:latin typeface="Arial"/>
            </a:endParaRPr>
          </a:p>
        </p:txBody>
      </p:sp>
      <p:sp>
        <p:nvSpPr>
          <p:cNvPr id="1442" name="PlaceHolder 4"/>
          <p:cNvSpPr>
            <a:spLocks noGrp="1" noRot="1" noChangeAspect="1"/>
          </p:cNvSpPr>
          <p:nvPr>
            <p:ph type="sldImg"/>
          </p:nvPr>
        </p:nvSpPr>
        <p:spPr>
          <a:xfrm>
            <a:off x="1143000" y="685800"/>
            <a:ext cx="4571640" cy="3428640"/>
          </a:xfrm>
          <a:prstGeom prst="rect">
            <a:avLst/>
          </a:prstGeom>
        </p:spPr>
      </p:sp>
      <p:sp>
        <p:nvSpPr>
          <p:cNvPr id="144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07CC27C-21FF-497F-9C0A-98D26B7BC92F}" type="slidenum">
              <a:rPr lang="en-US" sz="1200" b="0" strike="noStrike" spc="-1">
                <a:solidFill>
                  <a:srgbClr val="000000"/>
                </a:solidFill>
                <a:latin typeface="Arial"/>
                <a:ea typeface="+mn-ea"/>
              </a:rPr>
              <a:t>8</a:t>
            </a:fld>
            <a:endParaRPr lang="en-GB" sz="1200" b="0" strike="noStrike" spc="-1">
              <a:latin typeface="Times New Roman"/>
            </a:endParaRPr>
          </a:p>
        </p:txBody>
      </p:sp>
      <p:sp>
        <p:nvSpPr>
          <p:cNvPr id="107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D628D2C-CB07-41BD-A35E-9B7BDA3A18C1}" type="slidenum">
              <a:rPr lang="en-US" sz="1200" b="0" strike="noStrike" spc="-1">
                <a:solidFill>
                  <a:srgbClr val="000000"/>
                </a:solidFill>
                <a:latin typeface="Arial"/>
                <a:ea typeface="+mn-ea"/>
              </a:rPr>
              <a:t>8</a:t>
            </a:fld>
            <a:endParaRPr lang="en-GB" sz="1200" b="0" strike="noStrike" spc="-1">
              <a:latin typeface="Arial"/>
            </a:endParaRPr>
          </a:p>
        </p:txBody>
      </p:sp>
      <p:sp>
        <p:nvSpPr>
          <p:cNvPr id="107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933C662-854D-4424-A09B-E516B4BEB439}" type="slidenum">
              <a:rPr lang="en-US" sz="1200" b="0" strike="noStrike" spc="-1">
                <a:solidFill>
                  <a:srgbClr val="000000"/>
                </a:solidFill>
                <a:latin typeface="Arial"/>
                <a:ea typeface="+mn-ea"/>
              </a:rPr>
              <a:t>8</a:t>
            </a:fld>
            <a:endParaRPr lang="en-GB" sz="1200" b="0" strike="noStrike" spc="-1">
              <a:latin typeface="Arial"/>
            </a:endParaRPr>
          </a:p>
        </p:txBody>
      </p:sp>
      <p:sp>
        <p:nvSpPr>
          <p:cNvPr id="1075" name="PlaceHolder 4"/>
          <p:cNvSpPr>
            <a:spLocks noGrp="1" noRot="1" noChangeAspect="1"/>
          </p:cNvSpPr>
          <p:nvPr>
            <p:ph type="sldImg"/>
          </p:nvPr>
        </p:nvSpPr>
        <p:spPr>
          <a:xfrm>
            <a:off x="1143000" y="685800"/>
            <a:ext cx="4571640" cy="3428640"/>
          </a:xfrm>
          <a:prstGeom prst="rect">
            <a:avLst/>
          </a:prstGeom>
        </p:spPr>
      </p:sp>
      <p:sp>
        <p:nvSpPr>
          <p:cNvPr id="107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A0CF303-C652-4B14-A290-5083F4C91B5B}" type="slidenum">
              <a:rPr lang="en-US" sz="1200" b="0" strike="noStrike" spc="-1">
                <a:solidFill>
                  <a:srgbClr val="000000"/>
                </a:solidFill>
                <a:latin typeface="Arial"/>
                <a:ea typeface="+mn-ea"/>
              </a:rPr>
              <a:t>80</a:t>
            </a:fld>
            <a:endParaRPr lang="en-GB" sz="1200" b="0" strike="noStrike" spc="-1">
              <a:latin typeface="Times New Roman"/>
            </a:endParaRPr>
          </a:p>
        </p:txBody>
      </p:sp>
      <p:sp>
        <p:nvSpPr>
          <p:cNvPr id="144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DA85F25-B860-4D4B-AD50-6ECDFE0329C6}" type="slidenum">
              <a:rPr lang="en-US" sz="1200" b="0" strike="noStrike" spc="-1">
                <a:solidFill>
                  <a:srgbClr val="000000"/>
                </a:solidFill>
                <a:latin typeface="Arial"/>
                <a:ea typeface="+mn-ea"/>
              </a:rPr>
              <a:t>80</a:t>
            </a:fld>
            <a:endParaRPr lang="en-GB" sz="1200" b="0" strike="noStrike" spc="-1">
              <a:latin typeface="Arial"/>
            </a:endParaRPr>
          </a:p>
        </p:txBody>
      </p:sp>
      <p:sp>
        <p:nvSpPr>
          <p:cNvPr id="144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D045DE9-E1DE-4019-BB37-71546380AA6B}" type="slidenum">
              <a:rPr lang="en-US" sz="1200" b="0" strike="noStrike" spc="-1">
                <a:solidFill>
                  <a:srgbClr val="000000"/>
                </a:solidFill>
                <a:latin typeface="Arial"/>
                <a:ea typeface="+mn-ea"/>
              </a:rPr>
              <a:t>80</a:t>
            </a:fld>
            <a:endParaRPr lang="en-GB" sz="1200" b="0" strike="noStrike" spc="-1">
              <a:latin typeface="Arial"/>
            </a:endParaRPr>
          </a:p>
        </p:txBody>
      </p:sp>
      <p:sp>
        <p:nvSpPr>
          <p:cNvPr id="1447" name="PlaceHolder 4"/>
          <p:cNvSpPr>
            <a:spLocks noGrp="1" noRot="1" noChangeAspect="1"/>
          </p:cNvSpPr>
          <p:nvPr>
            <p:ph type="sldImg"/>
          </p:nvPr>
        </p:nvSpPr>
        <p:spPr>
          <a:xfrm>
            <a:off x="1143000" y="685800"/>
            <a:ext cx="4571640" cy="3428640"/>
          </a:xfrm>
          <a:prstGeom prst="rect">
            <a:avLst/>
          </a:prstGeom>
        </p:spPr>
      </p:sp>
      <p:sp>
        <p:nvSpPr>
          <p:cNvPr id="144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85217D5-3C31-4B4A-89B2-2BCC63EB511D}" type="slidenum">
              <a:rPr lang="en-US" sz="1200" b="0" strike="noStrike" spc="-1">
                <a:solidFill>
                  <a:srgbClr val="000000"/>
                </a:solidFill>
                <a:latin typeface="Arial"/>
                <a:ea typeface="+mn-ea"/>
              </a:rPr>
              <a:t>81</a:t>
            </a:fld>
            <a:endParaRPr lang="en-GB" sz="1200" b="0" strike="noStrike" spc="-1">
              <a:latin typeface="Times New Roman"/>
            </a:endParaRPr>
          </a:p>
        </p:txBody>
      </p:sp>
      <p:sp>
        <p:nvSpPr>
          <p:cNvPr id="145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D7D8DB2-F359-4100-8217-4AF277EC8AE6}" type="slidenum">
              <a:rPr lang="en-US" sz="1200" b="0" strike="noStrike" spc="-1">
                <a:solidFill>
                  <a:srgbClr val="000000"/>
                </a:solidFill>
                <a:latin typeface="Arial"/>
                <a:ea typeface="+mn-ea"/>
              </a:rPr>
              <a:t>81</a:t>
            </a:fld>
            <a:endParaRPr lang="en-GB" sz="1200" b="0" strike="noStrike" spc="-1">
              <a:latin typeface="Arial"/>
            </a:endParaRPr>
          </a:p>
        </p:txBody>
      </p:sp>
      <p:sp>
        <p:nvSpPr>
          <p:cNvPr id="145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03D4622-6749-4C6E-9271-7D6462E8B03D}" type="slidenum">
              <a:rPr lang="en-US" sz="1200" b="0" strike="noStrike" spc="-1">
                <a:solidFill>
                  <a:srgbClr val="000000"/>
                </a:solidFill>
                <a:latin typeface="Arial"/>
                <a:ea typeface="+mn-ea"/>
              </a:rPr>
              <a:t>81</a:t>
            </a:fld>
            <a:endParaRPr lang="en-GB" sz="1200" b="0" strike="noStrike" spc="-1">
              <a:latin typeface="Arial"/>
            </a:endParaRPr>
          </a:p>
        </p:txBody>
      </p:sp>
      <p:sp>
        <p:nvSpPr>
          <p:cNvPr id="1452" name="PlaceHolder 4"/>
          <p:cNvSpPr>
            <a:spLocks noGrp="1" noRot="1" noChangeAspect="1"/>
          </p:cNvSpPr>
          <p:nvPr>
            <p:ph type="sldImg"/>
          </p:nvPr>
        </p:nvSpPr>
        <p:spPr>
          <a:xfrm>
            <a:off x="1143000" y="685800"/>
            <a:ext cx="4571640" cy="3428640"/>
          </a:xfrm>
          <a:prstGeom prst="rect">
            <a:avLst/>
          </a:prstGeom>
        </p:spPr>
      </p:sp>
      <p:sp>
        <p:nvSpPr>
          <p:cNvPr id="145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18D519A-C9FB-4013-BE94-9B0689778FE8}" type="slidenum">
              <a:rPr lang="en-US" sz="1200" b="0" strike="noStrike" spc="-1">
                <a:solidFill>
                  <a:srgbClr val="000000"/>
                </a:solidFill>
                <a:latin typeface="Arial"/>
                <a:ea typeface="+mn-ea"/>
              </a:rPr>
              <a:t>82</a:t>
            </a:fld>
            <a:endParaRPr lang="en-GB" sz="1200" b="0" strike="noStrike" spc="-1">
              <a:latin typeface="Times New Roman"/>
            </a:endParaRPr>
          </a:p>
        </p:txBody>
      </p:sp>
      <p:sp>
        <p:nvSpPr>
          <p:cNvPr id="145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3A97344-FA91-4A71-8222-D04A6C5B8ED2}" type="slidenum">
              <a:rPr lang="en-US" sz="1200" b="0" strike="noStrike" spc="-1">
                <a:solidFill>
                  <a:srgbClr val="000000"/>
                </a:solidFill>
                <a:latin typeface="Arial"/>
                <a:ea typeface="+mn-ea"/>
              </a:rPr>
              <a:t>82</a:t>
            </a:fld>
            <a:endParaRPr lang="en-GB" sz="1200" b="0" strike="noStrike" spc="-1">
              <a:latin typeface="Arial"/>
            </a:endParaRPr>
          </a:p>
        </p:txBody>
      </p:sp>
      <p:sp>
        <p:nvSpPr>
          <p:cNvPr id="145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AE2D4DC-E776-4A06-B97D-07254613C7C3}" type="slidenum">
              <a:rPr lang="en-US" sz="1200" b="0" strike="noStrike" spc="-1">
                <a:solidFill>
                  <a:srgbClr val="000000"/>
                </a:solidFill>
                <a:latin typeface="Arial"/>
                <a:ea typeface="+mn-ea"/>
              </a:rPr>
              <a:t>82</a:t>
            </a:fld>
            <a:endParaRPr lang="en-GB" sz="1200" b="0" strike="noStrike" spc="-1">
              <a:latin typeface="Arial"/>
            </a:endParaRPr>
          </a:p>
        </p:txBody>
      </p:sp>
      <p:sp>
        <p:nvSpPr>
          <p:cNvPr id="1457" name="PlaceHolder 4"/>
          <p:cNvSpPr>
            <a:spLocks noGrp="1" noRot="1" noChangeAspect="1"/>
          </p:cNvSpPr>
          <p:nvPr>
            <p:ph type="sldImg"/>
          </p:nvPr>
        </p:nvSpPr>
        <p:spPr>
          <a:xfrm>
            <a:off x="1143000" y="685800"/>
            <a:ext cx="4571640" cy="3428640"/>
          </a:xfrm>
          <a:prstGeom prst="rect">
            <a:avLst/>
          </a:prstGeom>
        </p:spPr>
      </p:sp>
      <p:sp>
        <p:nvSpPr>
          <p:cNvPr id="1458"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7CF975C-C6C2-42DC-B3F8-31C2EBF44BC8}" type="slidenum">
              <a:rPr lang="en-US" sz="1200" b="0" strike="noStrike" spc="-1">
                <a:solidFill>
                  <a:srgbClr val="000000"/>
                </a:solidFill>
                <a:latin typeface="Arial"/>
                <a:ea typeface="+mn-ea"/>
              </a:rPr>
              <a:t>83</a:t>
            </a:fld>
            <a:endParaRPr lang="en-GB" sz="1200" b="0" strike="noStrike" spc="-1">
              <a:latin typeface="Times New Roman"/>
            </a:endParaRPr>
          </a:p>
        </p:txBody>
      </p:sp>
      <p:sp>
        <p:nvSpPr>
          <p:cNvPr id="1460"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B24ACEE-9852-4A2B-9456-DAC32CDD0F21}" type="slidenum">
              <a:rPr lang="en-US" sz="1200" b="0" strike="noStrike" spc="-1">
                <a:solidFill>
                  <a:srgbClr val="000000"/>
                </a:solidFill>
                <a:latin typeface="Arial"/>
                <a:ea typeface="+mn-ea"/>
              </a:rPr>
              <a:t>83</a:t>
            </a:fld>
            <a:endParaRPr lang="en-GB" sz="1200" b="0" strike="noStrike" spc="-1">
              <a:latin typeface="Arial"/>
            </a:endParaRPr>
          </a:p>
        </p:txBody>
      </p:sp>
      <p:sp>
        <p:nvSpPr>
          <p:cNvPr id="1461"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EC54CD0-1CD9-4203-830C-CD4E2DB8E3A3}" type="slidenum">
              <a:rPr lang="en-US" sz="1200" b="0" strike="noStrike" spc="-1">
                <a:solidFill>
                  <a:srgbClr val="000000"/>
                </a:solidFill>
                <a:latin typeface="Arial"/>
                <a:ea typeface="+mn-ea"/>
              </a:rPr>
              <a:t>83</a:t>
            </a:fld>
            <a:endParaRPr lang="en-GB" sz="1200" b="0" strike="noStrike" spc="-1">
              <a:latin typeface="Arial"/>
            </a:endParaRPr>
          </a:p>
        </p:txBody>
      </p:sp>
      <p:sp>
        <p:nvSpPr>
          <p:cNvPr id="1462" name="PlaceHolder 4"/>
          <p:cNvSpPr>
            <a:spLocks noGrp="1" noRot="1" noChangeAspect="1"/>
          </p:cNvSpPr>
          <p:nvPr>
            <p:ph type="sldImg"/>
          </p:nvPr>
        </p:nvSpPr>
        <p:spPr>
          <a:xfrm>
            <a:off x="1143000" y="685800"/>
            <a:ext cx="4571640" cy="3428640"/>
          </a:xfrm>
          <a:prstGeom prst="rect">
            <a:avLst/>
          </a:prstGeom>
        </p:spPr>
      </p:sp>
      <p:sp>
        <p:nvSpPr>
          <p:cNvPr id="1463"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16FE5DC-55E2-46B7-AD62-79AC42257738}" type="slidenum">
              <a:rPr lang="en-US" sz="1200" b="0" strike="noStrike" spc="-1">
                <a:solidFill>
                  <a:srgbClr val="000000"/>
                </a:solidFill>
                <a:latin typeface="Arial"/>
                <a:ea typeface="+mn-ea"/>
              </a:rPr>
              <a:t>84</a:t>
            </a:fld>
            <a:endParaRPr lang="en-GB" sz="1200" b="0" strike="noStrike" spc="-1">
              <a:latin typeface="Times New Roman"/>
            </a:endParaRPr>
          </a:p>
        </p:txBody>
      </p:sp>
      <p:sp>
        <p:nvSpPr>
          <p:cNvPr id="1465"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14B5283-5E3C-4F74-B365-5B3A6161AAEF}" type="slidenum">
              <a:rPr lang="en-US" sz="1200" b="0" strike="noStrike" spc="-1">
                <a:solidFill>
                  <a:srgbClr val="000000"/>
                </a:solidFill>
                <a:latin typeface="Arial"/>
                <a:ea typeface="+mn-ea"/>
              </a:rPr>
              <a:t>84</a:t>
            </a:fld>
            <a:endParaRPr lang="en-GB" sz="1200" b="0" strike="noStrike" spc="-1">
              <a:latin typeface="Arial"/>
            </a:endParaRPr>
          </a:p>
        </p:txBody>
      </p:sp>
      <p:sp>
        <p:nvSpPr>
          <p:cNvPr id="1466"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3B2638B-FEBC-4C7C-BDEE-739AD88633A4}" type="slidenum">
              <a:rPr lang="en-US" sz="1200" b="0" strike="noStrike" spc="-1">
                <a:solidFill>
                  <a:srgbClr val="000000"/>
                </a:solidFill>
                <a:latin typeface="Arial"/>
                <a:ea typeface="+mn-ea"/>
              </a:rPr>
              <a:t>84</a:t>
            </a:fld>
            <a:endParaRPr lang="en-GB" sz="1200" b="0" strike="noStrike" spc="-1">
              <a:latin typeface="Arial"/>
            </a:endParaRPr>
          </a:p>
        </p:txBody>
      </p:sp>
      <p:sp>
        <p:nvSpPr>
          <p:cNvPr id="1467" name="CustomShape 4"/>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87B7CC3-2C8B-43A3-BFF6-3004AA03394B}" type="slidenum">
              <a:rPr lang="en-US" sz="1200" b="0" strike="noStrike" spc="-1">
                <a:solidFill>
                  <a:srgbClr val="000000"/>
                </a:solidFill>
                <a:latin typeface="Arial"/>
                <a:ea typeface="+mn-ea"/>
              </a:rPr>
              <a:t>84</a:t>
            </a:fld>
            <a:endParaRPr lang="en-GB" sz="1200" b="0" strike="noStrike" spc="-1">
              <a:latin typeface="Arial"/>
            </a:endParaRPr>
          </a:p>
        </p:txBody>
      </p:sp>
      <p:sp>
        <p:nvSpPr>
          <p:cNvPr id="1468" name="PlaceHolder 5"/>
          <p:cNvSpPr>
            <a:spLocks noGrp="1" noRot="1" noChangeAspect="1"/>
          </p:cNvSpPr>
          <p:nvPr>
            <p:ph type="sldImg"/>
          </p:nvPr>
        </p:nvSpPr>
        <p:spPr>
          <a:xfrm>
            <a:off x="1143000" y="685800"/>
            <a:ext cx="4571640" cy="3428640"/>
          </a:xfrm>
          <a:prstGeom prst="rect">
            <a:avLst/>
          </a:prstGeom>
        </p:spPr>
      </p:sp>
      <p:sp>
        <p:nvSpPr>
          <p:cNvPr id="1469" name="CustomShape 6"/>
          <p:cNvSpPr/>
          <p:nvPr/>
        </p:nvSpPr>
        <p:spPr>
          <a:xfrm>
            <a:off x="914400" y="4343400"/>
            <a:ext cx="50288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23705A0-F89F-4119-8E90-B62E38E7CB38}" type="slidenum">
              <a:rPr lang="en-US" sz="1200" b="0" strike="noStrike" spc="-1">
                <a:solidFill>
                  <a:srgbClr val="000000"/>
                </a:solidFill>
                <a:latin typeface="Arial"/>
                <a:ea typeface="+mn-ea"/>
              </a:rPr>
              <a:t>85</a:t>
            </a:fld>
            <a:endParaRPr lang="en-GB" sz="1200" b="0" strike="noStrike" spc="-1">
              <a:latin typeface="Times New Roman"/>
            </a:endParaRPr>
          </a:p>
        </p:txBody>
      </p:sp>
      <p:sp>
        <p:nvSpPr>
          <p:cNvPr id="1471"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2CE3CD1-EAAB-41E4-8FF5-2E2ADAEF5E2C}" type="slidenum">
              <a:rPr lang="en-US" sz="1200" b="0" strike="noStrike" spc="-1">
                <a:solidFill>
                  <a:srgbClr val="000000"/>
                </a:solidFill>
                <a:latin typeface="Arial"/>
                <a:ea typeface="+mn-ea"/>
              </a:rPr>
              <a:t>85</a:t>
            </a:fld>
            <a:endParaRPr lang="en-GB" sz="1200" b="0" strike="noStrike" spc="-1">
              <a:latin typeface="Arial"/>
            </a:endParaRPr>
          </a:p>
        </p:txBody>
      </p:sp>
      <p:sp>
        <p:nvSpPr>
          <p:cNvPr id="1472"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687C9FF-0D92-48E3-92D2-C03F2B8F7F9F}" type="slidenum">
              <a:rPr lang="en-US" sz="1200" b="0" strike="noStrike" spc="-1">
                <a:solidFill>
                  <a:srgbClr val="000000"/>
                </a:solidFill>
                <a:latin typeface="Arial"/>
                <a:ea typeface="+mn-ea"/>
              </a:rPr>
              <a:t>85</a:t>
            </a:fld>
            <a:endParaRPr lang="en-GB" sz="1200" b="0" strike="noStrike" spc="-1">
              <a:latin typeface="Arial"/>
            </a:endParaRPr>
          </a:p>
        </p:txBody>
      </p:sp>
      <p:sp>
        <p:nvSpPr>
          <p:cNvPr id="1473" name="CustomShape 4"/>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4BC980B-9DAC-4027-A1A7-42CD4690323D}" type="slidenum">
              <a:rPr lang="en-US" sz="1200" b="0" strike="noStrike" spc="-1">
                <a:solidFill>
                  <a:srgbClr val="000000"/>
                </a:solidFill>
                <a:latin typeface="Arial"/>
                <a:ea typeface="+mn-ea"/>
              </a:rPr>
              <a:t>85</a:t>
            </a:fld>
            <a:endParaRPr lang="en-GB" sz="1200" b="0" strike="noStrike" spc="-1">
              <a:latin typeface="Arial"/>
            </a:endParaRPr>
          </a:p>
        </p:txBody>
      </p:sp>
      <p:sp>
        <p:nvSpPr>
          <p:cNvPr id="1474" name="PlaceHolder 5"/>
          <p:cNvSpPr>
            <a:spLocks noGrp="1" noRot="1" noChangeAspect="1"/>
          </p:cNvSpPr>
          <p:nvPr>
            <p:ph type="sldImg"/>
          </p:nvPr>
        </p:nvSpPr>
        <p:spPr>
          <a:xfrm>
            <a:off x="1143000" y="685800"/>
            <a:ext cx="4571640" cy="3428640"/>
          </a:xfrm>
          <a:prstGeom prst="rect">
            <a:avLst/>
          </a:prstGeom>
        </p:spPr>
      </p:sp>
      <p:sp>
        <p:nvSpPr>
          <p:cNvPr id="1475" name="CustomShape 6"/>
          <p:cNvSpPr/>
          <p:nvPr/>
        </p:nvSpPr>
        <p:spPr>
          <a:xfrm>
            <a:off x="914400" y="4343400"/>
            <a:ext cx="50288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7D473B8-D73F-42F4-BB00-5813C8E965E1}" type="slidenum">
              <a:rPr lang="en-US" sz="1200" b="0" strike="noStrike" spc="-1">
                <a:solidFill>
                  <a:srgbClr val="000000"/>
                </a:solidFill>
                <a:latin typeface="Arial"/>
                <a:ea typeface="+mn-ea"/>
              </a:rPr>
              <a:t>86</a:t>
            </a:fld>
            <a:endParaRPr lang="en-GB" sz="1200" b="0" strike="noStrike" spc="-1">
              <a:latin typeface="Times New Roman"/>
            </a:endParaRPr>
          </a:p>
        </p:txBody>
      </p:sp>
      <p:sp>
        <p:nvSpPr>
          <p:cNvPr id="147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B13F505-BB6C-40EE-B452-6B2B9BC691B0}" type="slidenum">
              <a:rPr lang="en-US" sz="1200" b="0" strike="noStrike" spc="-1">
                <a:solidFill>
                  <a:srgbClr val="000000"/>
                </a:solidFill>
                <a:latin typeface="Arial"/>
                <a:ea typeface="+mn-ea"/>
              </a:rPr>
              <a:t>86</a:t>
            </a:fld>
            <a:endParaRPr lang="en-GB" sz="1200" b="0" strike="noStrike" spc="-1">
              <a:latin typeface="Arial"/>
            </a:endParaRPr>
          </a:p>
        </p:txBody>
      </p:sp>
      <p:sp>
        <p:nvSpPr>
          <p:cNvPr id="147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29DA4AC-95DA-46AB-AE0D-208C92A7AB0B}" type="slidenum">
              <a:rPr lang="en-US" sz="1200" b="0" strike="noStrike" spc="-1">
                <a:solidFill>
                  <a:srgbClr val="000000"/>
                </a:solidFill>
                <a:latin typeface="Arial"/>
                <a:ea typeface="+mn-ea"/>
              </a:rPr>
              <a:t>86</a:t>
            </a:fld>
            <a:endParaRPr lang="en-GB" sz="1200" b="0" strike="noStrike" spc="-1">
              <a:latin typeface="Arial"/>
            </a:endParaRPr>
          </a:p>
        </p:txBody>
      </p:sp>
      <p:sp>
        <p:nvSpPr>
          <p:cNvPr id="1479" name="PlaceHolder 4"/>
          <p:cNvSpPr>
            <a:spLocks noGrp="1" noRot="1" noChangeAspect="1"/>
          </p:cNvSpPr>
          <p:nvPr>
            <p:ph type="sldImg"/>
          </p:nvPr>
        </p:nvSpPr>
        <p:spPr>
          <a:xfrm>
            <a:off x="1143000" y="685800"/>
            <a:ext cx="4571640" cy="3428640"/>
          </a:xfrm>
          <a:prstGeom prst="rect">
            <a:avLst/>
          </a:prstGeom>
        </p:spPr>
      </p:sp>
      <p:sp>
        <p:nvSpPr>
          <p:cNvPr id="1480"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09217ED-FB0F-4339-9A4C-96E4DC9C96C7}" type="slidenum">
              <a:rPr lang="en-US" sz="1200" b="0" strike="noStrike" spc="-1">
                <a:solidFill>
                  <a:srgbClr val="000000"/>
                </a:solidFill>
                <a:latin typeface="Arial"/>
                <a:ea typeface="+mn-ea"/>
              </a:rPr>
              <a:t>87</a:t>
            </a:fld>
            <a:endParaRPr lang="en-GB" sz="1200" b="0" strike="noStrike" spc="-1">
              <a:latin typeface="Times New Roman"/>
            </a:endParaRPr>
          </a:p>
        </p:txBody>
      </p:sp>
      <p:sp>
        <p:nvSpPr>
          <p:cNvPr id="148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6C4C0BF-529B-4055-9592-2A59BB7BD161}" type="slidenum">
              <a:rPr lang="en-US" sz="1200" b="0" strike="noStrike" spc="-1">
                <a:solidFill>
                  <a:srgbClr val="000000"/>
                </a:solidFill>
                <a:latin typeface="Arial"/>
                <a:ea typeface="+mn-ea"/>
              </a:rPr>
              <a:t>87</a:t>
            </a:fld>
            <a:endParaRPr lang="en-GB" sz="1200" b="0" strike="noStrike" spc="-1">
              <a:latin typeface="Arial"/>
            </a:endParaRPr>
          </a:p>
        </p:txBody>
      </p:sp>
      <p:sp>
        <p:nvSpPr>
          <p:cNvPr id="148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91B1320-E55B-4E8C-B012-21BFDE16A934}" type="slidenum">
              <a:rPr lang="en-US" sz="1200" b="0" strike="noStrike" spc="-1">
                <a:solidFill>
                  <a:srgbClr val="000000"/>
                </a:solidFill>
                <a:latin typeface="Arial"/>
                <a:ea typeface="+mn-ea"/>
              </a:rPr>
              <a:t>87</a:t>
            </a:fld>
            <a:endParaRPr lang="en-GB" sz="1200" b="0" strike="noStrike" spc="-1">
              <a:latin typeface="Arial"/>
            </a:endParaRPr>
          </a:p>
        </p:txBody>
      </p:sp>
      <p:sp>
        <p:nvSpPr>
          <p:cNvPr id="1484" name="PlaceHolder 4"/>
          <p:cNvSpPr>
            <a:spLocks noGrp="1" noRot="1" noChangeAspect="1"/>
          </p:cNvSpPr>
          <p:nvPr>
            <p:ph type="sldImg"/>
          </p:nvPr>
        </p:nvSpPr>
        <p:spPr>
          <a:xfrm>
            <a:off x="1143000" y="685800"/>
            <a:ext cx="4571640" cy="3428640"/>
          </a:xfrm>
          <a:prstGeom prst="rect">
            <a:avLst/>
          </a:prstGeom>
        </p:spPr>
      </p:sp>
      <p:sp>
        <p:nvSpPr>
          <p:cNvPr id="148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DF3D3DA-3D97-4C2F-BDD1-E284FA3F1382}" type="slidenum">
              <a:rPr lang="en-US" sz="1200" b="0" strike="noStrike" spc="-1">
                <a:solidFill>
                  <a:srgbClr val="000000"/>
                </a:solidFill>
                <a:latin typeface="Arial"/>
                <a:ea typeface="+mn-ea"/>
              </a:rPr>
              <a:t>88</a:t>
            </a:fld>
            <a:endParaRPr lang="en-GB" sz="1200" b="0" strike="noStrike" spc="-1">
              <a:latin typeface="Times New Roman"/>
            </a:endParaRPr>
          </a:p>
        </p:txBody>
      </p:sp>
      <p:sp>
        <p:nvSpPr>
          <p:cNvPr id="148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519BD4C-BD85-4FD7-8E8F-DB8E49F2C6C0}" type="slidenum">
              <a:rPr lang="en-US" sz="1200" b="0" strike="noStrike" spc="-1">
                <a:solidFill>
                  <a:srgbClr val="000000"/>
                </a:solidFill>
                <a:latin typeface="Arial"/>
                <a:ea typeface="+mn-ea"/>
              </a:rPr>
              <a:t>88</a:t>
            </a:fld>
            <a:endParaRPr lang="en-GB" sz="1200" b="0" strike="noStrike" spc="-1">
              <a:latin typeface="Arial"/>
            </a:endParaRPr>
          </a:p>
        </p:txBody>
      </p:sp>
      <p:sp>
        <p:nvSpPr>
          <p:cNvPr id="148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00D71BA-3070-4412-A7E0-54B52EBA36DE}" type="slidenum">
              <a:rPr lang="en-US" sz="1200" b="0" strike="noStrike" spc="-1">
                <a:solidFill>
                  <a:srgbClr val="000000"/>
                </a:solidFill>
                <a:latin typeface="Arial"/>
                <a:ea typeface="+mn-ea"/>
              </a:rPr>
              <a:t>88</a:t>
            </a:fld>
            <a:endParaRPr lang="en-GB" sz="1200" b="0" strike="noStrike" spc="-1">
              <a:latin typeface="Arial"/>
            </a:endParaRPr>
          </a:p>
        </p:txBody>
      </p:sp>
      <p:sp>
        <p:nvSpPr>
          <p:cNvPr id="1489" name="PlaceHolder 4"/>
          <p:cNvSpPr>
            <a:spLocks noGrp="1" noRot="1" noChangeAspect="1"/>
          </p:cNvSpPr>
          <p:nvPr>
            <p:ph type="sldImg"/>
          </p:nvPr>
        </p:nvSpPr>
        <p:spPr>
          <a:xfrm>
            <a:off x="1143000" y="685800"/>
            <a:ext cx="4571640" cy="3428640"/>
          </a:xfrm>
          <a:prstGeom prst="rect">
            <a:avLst/>
          </a:prstGeom>
        </p:spPr>
      </p:sp>
      <p:sp>
        <p:nvSpPr>
          <p:cNvPr id="1490"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F47D1F-BF25-4E89-AE74-1354B7C40325}" type="slidenum">
              <a:rPr lang="en-US" sz="1200" b="0" strike="noStrike" spc="-1">
                <a:solidFill>
                  <a:srgbClr val="000000"/>
                </a:solidFill>
                <a:latin typeface="Arial"/>
                <a:ea typeface="+mn-ea"/>
              </a:rPr>
              <a:t>89</a:t>
            </a:fld>
            <a:endParaRPr lang="en-GB" sz="1200" b="0" strike="noStrike" spc="-1">
              <a:latin typeface="Times New Roman"/>
            </a:endParaRPr>
          </a:p>
        </p:txBody>
      </p:sp>
      <p:sp>
        <p:nvSpPr>
          <p:cNvPr id="149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908743B-5E77-4981-ADDD-32BE5DB68C8C}" type="slidenum">
              <a:rPr lang="en-US" sz="1200" b="0" strike="noStrike" spc="-1">
                <a:solidFill>
                  <a:srgbClr val="000000"/>
                </a:solidFill>
                <a:latin typeface="Arial"/>
                <a:ea typeface="+mn-ea"/>
              </a:rPr>
              <a:t>89</a:t>
            </a:fld>
            <a:endParaRPr lang="en-GB" sz="1200" b="0" strike="noStrike" spc="-1">
              <a:latin typeface="Arial"/>
            </a:endParaRPr>
          </a:p>
        </p:txBody>
      </p:sp>
      <p:sp>
        <p:nvSpPr>
          <p:cNvPr id="149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1A390A8-5EA7-4BC9-AED9-F783F0D12EE8}" type="slidenum">
              <a:rPr lang="en-US" sz="1200" b="0" strike="noStrike" spc="-1">
                <a:solidFill>
                  <a:srgbClr val="000000"/>
                </a:solidFill>
                <a:latin typeface="Arial"/>
                <a:ea typeface="+mn-ea"/>
              </a:rPr>
              <a:t>89</a:t>
            </a:fld>
            <a:endParaRPr lang="en-GB" sz="1200" b="0" strike="noStrike" spc="-1">
              <a:latin typeface="Arial"/>
            </a:endParaRPr>
          </a:p>
        </p:txBody>
      </p:sp>
      <p:sp>
        <p:nvSpPr>
          <p:cNvPr id="1494" name="PlaceHolder 4"/>
          <p:cNvSpPr>
            <a:spLocks noGrp="1" noRot="1" noChangeAspect="1"/>
          </p:cNvSpPr>
          <p:nvPr>
            <p:ph type="sldImg"/>
          </p:nvPr>
        </p:nvSpPr>
        <p:spPr>
          <a:xfrm>
            <a:off x="1143000" y="685800"/>
            <a:ext cx="4571640" cy="3428640"/>
          </a:xfrm>
          <a:prstGeom prst="rect">
            <a:avLst/>
          </a:prstGeom>
        </p:spPr>
      </p:sp>
      <p:sp>
        <p:nvSpPr>
          <p:cNvPr id="149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B2E7C3D-1C4E-4034-AFC4-17EBFB833784}" type="slidenum">
              <a:rPr lang="en-US" sz="1200" b="0" strike="noStrike" spc="-1">
                <a:solidFill>
                  <a:srgbClr val="000000"/>
                </a:solidFill>
                <a:latin typeface="Arial"/>
                <a:ea typeface="+mn-ea"/>
              </a:rPr>
              <a:t>9</a:t>
            </a:fld>
            <a:endParaRPr lang="en-GB" sz="1200" b="0" strike="noStrike" spc="-1">
              <a:latin typeface="Times New Roman"/>
            </a:endParaRPr>
          </a:p>
        </p:txBody>
      </p:sp>
      <p:sp>
        <p:nvSpPr>
          <p:cNvPr id="107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7A439CF-E532-4FBF-932C-62A21807A875}" type="slidenum">
              <a:rPr lang="en-US" sz="1200" b="0" strike="noStrike" spc="-1">
                <a:solidFill>
                  <a:srgbClr val="000000"/>
                </a:solidFill>
                <a:latin typeface="Arial"/>
                <a:ea typeface="+mn-ea"/>
              </a:rPr>
              <a:t>9</a:t>
            </a:fld>
            <a:endParaRPr lang="en-GB" sz="1200" b="0" strike="noStrike" spc="-1">
              <a:latin typeface="Arial"/>
            </a:endParaRPr>
          </a:p>
        </p:txBody>
      </p:sp>
      <p:sp>
        <p:nvSpPr>
          <p:cNvPr id="107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72228BE-8F0B-4F02-8296-7A306372F1C9}" type="slidenum">
              <a:rPr lang="en-US" sz="1200" b="0" strike="noStrike" spc="-1">
                <a:solidFill>
                  <a:srgbClr val="000000"/>
                </a:solidFill>
                <a:latin typeface="Arial"/>
                <a:ea typeface="+mn-ea"/>
              </a:rPr>
              <a:t>9</a:t>
            </a:fld>
            <a:endParaRPr lang="en-GB" sz="1200" b="0" strike="noStrike" spc="-1">
              <a:latin typeface="Arial"/>
            </a:endParaRPr>
          </a:p>
        </p:txBody>
      </p:sp>
      <p:sp>
        <p:nvSpPr>
          <p:cNvPr id="1080" name="PlaceHolder 4"/>
          <p:cNvSpPr>
            <a:spLocks noGrp="1" noRot="1" noChangeAspect="1"/>
          </p:cNvSpPr>
          <p:nvPr>
            <p:ph type="sldImg"/>
          </p:nvPr>
        </p:nvSpPr>
        <p:spPr>
          <a:xfrm>
            <a:off x="1143000" y="685800"/>
            <a:ext cx="4571640" cy="3428640"/>
          </a:xfrm>
          <a:prstGeom prst="rect">
            <a:avLst/>
          </a:prstGeom>
        </p:spPr>
      </p:sp>
      <p:sp>
        <p:nvSpPr>
          <p:cNvPr id="108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22AA01D-0AD3-482F-B150-37B4E32836F9}" type="slidenum">
              <a:rPr lang="en-US" sz="1200" b="0" strike="noStrike" spc="-1">
                <a:solidFill>
                  <a:srgbClr val="000000"/>
                </a:solidFill>
                <a:latin typeface="Arial"/>
                <a:ea typeface="+mn-ea"/>
              </a:rPr>
              <a:t>90</a:t>
            </a:fld>
            <a:endParaRPr lang="en-GB" sz="1200" b="0" strike="noStrike" spc="-1">
              <a:latin typeface="Times New Roman"/>
            </a:endParaRPr>
          </a:p>
        </p:txBody>
      </p:sp>
      <p:sp>
        <p:nvSpPr>
          <p:cNvPr id="149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1A0FFE5-27E3-42AB-8EAD-E29002952D63}" type="slidenum">
              <a:rPr lang="en-US" sz="1200" b="0" strike="noStrike" spc="-1">
                <a:solidFill>
                  <a:srgbClr val="000000"/>
                </a:solidFill>
                <a:latin typeface="Arial"/>
                <a:ea typeface="+mn-ea"/>
              </a:rPr>
              <a:t>90</a:t>
            </a:fld>
            <a:endParaRPr lang="en-GB" sz="1200" b="0" strike="noStrike" spc="-1">
              <a:latin typeface="Arial"/>
            </a:endParaRPr>
          </a:p>
        </p:txBody>
      </p:sp>
      <p:sp>
        <p:nvSpPr>
          <p:cNvPr id="149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5852787-06D4-4CBB-9A6C-C8668E2B869C}" type="slidenum">
              <a:rPr lang="en-US" sz="1200" b="0" strike="noStrike" spc="-1">
                <a:solidFill>
                  <a:srgbClr val="000000"/>
                </a:solidFill>
                <a:latin typeface="Arial"/>
                <a:ea typeface="+mn-ea"/>
              </a:rPr>
              <a:t>90</a:t>
            </a:fld>
            <a:endParaRPr lang="en-GB" sz="1200" b="0" strike="noStrike" spc="-1">
              <a:latin typeface="Arial"/>
            </a:endParaRPr>
          </a:p>
        </p:txBody>
      </p:sp>
      <p:sp>
        <p:nvSpPr>
          <p:cNvPr id="1499" name="PlaceHolder 4"/>
          <p:cNvSpPr>
            <a:spLocks noGrp="1" noRot="1" noChangeAspect="1"/>
          </p:cNvSpPr>
          <p:nvPr>
            <p:ph type="sldImg"/>
          </p:nvPr>
        </p:nvSpPr>
        <p:spPr>
          <a:xfrm>
            <a:off x="1143000" y="685800"/>
            <a:ext cx="4571640" cy="3428640"/>
          </a:xfrm>
          <a:prstGeom prst="rect">
            <a:avLst/>
          </a:prstGeom>
        </p:spPr>
      </p:sp>
      <p:sp>
        <p:nvSpPr>
          <p:cNvPr id="1500"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C82D8C5-8A71-4E1D-B710-F8E3D639160A}" type="slidenum">
              <a:rPr lang="en-US" sz="1200" b="0" strike="noStrike" spc="-1">
                <a:solidFill>
                  <a:srgbClr val="000000"/>
                </a:solidFill>
                <a:latin typeface="Arial"/>
                <a:ea typeface="+mn-ea"/>
              </a:rPr>
              <a:t>91</a:t>
            </a:fld>
            <a:endParaRPr lang="en-GB" sz="1200" b="0" strike="noStrike" spc="-1">
              <a:latin typeface="Times New Roman"/>
            </a:endParaRPr>
          </a:p>
        </p:txBody>
      </p:sp>
      <p:sp>
        <p:nvSpPr>
          <p:cNvPr id="150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96D896-EC06-4465-832F-DC1DB3EF0103}" type="slidenum">
              <a:rPr lang="en-US" sz="1200" b="0" strike="noStrike" spc="-1">
                <a:solidFill>
                  <a:srgbClr val="000000"/>
                </a:solidFill>
                <a:latin typeface="Arial"/>
                <a:ea typeface="+mn-ea"/>
              </a:rPr>
              <a:t>91</a:t>
            </a:fld>
            <a:endParaRPr lang="en-GB" sz="1200" b="0" strike="noStrike" spc="-1">
              <a:latin typeface="Arial"/>
            </a:endParaRPr>
          </a:p>
        </p:txBody>
      </p:sp>
      <p:sp>
        <p:nvSpPr>
          <p:cNvPr id="150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0D43FBB-8531-4C1D-A342-67E2B0B7DDBD}" type="slidenum">
              <a:rPr lang="en-US" sz="1200" b="0" strike="noStrike" spc="-1">
                <a:solidFill>
                  <a:srgbClr val="000000"/>
                </a:solidFill>
                <a:latin typeface="Arial"/>
                <a:ea typeface="+mn-ea"/>
              </a:rPr>
              <a:t>91</a:t>
            </a:fld>
            <a:endParaRPr lang="en-GB" sz="1200" b="0" strike="noStrike" spc="-1">
              <a:latin typeface="Arial"/>
            </a:endParaRPr>
          </a:p>
        </p:txBody>
      </p:sp>
      <p:sp>
        <p:nvSpPr>
          <p:cNvPr id="1504" name="PlaceHolder 4"/>
          <p:cNvSpPr>
            <a:spLocks noGrp="1" noRot="1" noChangeAspect="1"/>
          </p:cNvSpPr>
          <p:nvPr>
            <p:ph type="sldImg"/>
          </p:nvPr>
        </p:nvSpPr>
        <p:spPr>
          <a:xfrm>
            <a:off x="1143000" y="685800"/>
            <a:ext cx="4571640" cy="3428640"/>
          </a:xfrm>
          <a:prstGeom prst="rect">
            <a:avLst/>
          </a:prstGeom>
        </p:spPr>
      </p:sp>
      <p:sp>
        <p:nvSpPr>
          <p:cNvPr id="150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04F16C1-E2D2-48E6-9CC9-41BB9F1C9EB3}" type="slidenum">
              <a:rPr lang="en-US" sz="1200" b="0" strike="noStrike" spc="-1">
                <a:solidFill>
                  <a:srgbClr val="000000"/>
                </a:solidFill>
                <a:latin typeface="Arial"/>
                <a:ea typeface="+mn-ea"/>
              </a:rPr>
              <a:t>92</a:t>
            </a:fld>
            <a:endParaRPr lang="en-GB" sz="1200" b="0" strike="noStrike" spc="-1">
              <a:latin typeface="Times New Roman"/>
            </a:endParaRPr>
          </a:p>
        </p:txBody>
      </p:sp>
      <p:sp>
        <p:nvSpPr>
          <p:cNvPr id="150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A27E6F9-3D78-4CF1-AE2F-4E811C151311}" type="slidenum">
              <a:rPr lang="en-US" sz="1200" b="0" strike="noStrike" spc="-1">
                <a:solidFill>
                  <a:srgbClr val="000000"/>
                </a:solidFill>
                <a:latin typeface="Arial"/>
                <a:ea typeface="+mn-ea"/>
              </a:rPr>
              <a:t>92</a:t>
            </a:fld>
            <a:endParaRPr lang="en-GB" sz="1200" b="0" strike="noStrike" spc="-1">
              <a:latin typeface="Arial"/>
            </a:endParaRPr>
          </a:p>
        </p:txBody>
      </p:sp>
      <p:sp>
        <p:nvSpPr>
          <p:cNvPr id="150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27B7687-604D-4E63-A250-643789C8BD59}" type="slidenum">
              <a:rPr lang="en-US" sz="1200" b="0" strike="noStrike" spc="-1">
                <a:solidFill>
                  <a:srgbClr val="000000"/>
                </a:solidFill>
                <a:latin typeface="Arial"/>
                <a:ea typeface="+mn-ea"/>
              </a:rPr>
              <a:t>92</a:t>
            </a:fld>
            <a:endParaRPr lang="en-GB" sz="1200" b="0" strike="noStrike" spc="-1">
              <a:latin typeface="Arial"/>
            </a:endParaRPr>
          </a:p>
        </p:txBody>
      </p:sp>
      <p:sp>
        <p:nvSpPr>
          <p:cNvPr id="1509" name="PlaceHolder 4"/>
          <p:cNvSpPr>
            <a:spLocks noGrp="1" noRot="1" noChangeAspect="1"/>
          </p:cNvSpPr>
          <p:nvPr>
            <p:ph type="sldImg"/>
          </p:nvPr>
        </p:nvSpPr>
        <p:spPr>
          <a:xfrm>
            <a:off x="1143000" y="685800"/>
            <a:ext cx="4571640" cy="3428640"/>
          </a:xfrm>
          <a:prstGeom prst="rect">
            <a:avLst/>
          </a:prstGeom>
        </p:spPr>
      </p:sp>
      <p:sp>
        <p:nvSpPr>
          <p:cNvPr id="1510"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43DA535-71B4-463B-A927-AA112D17F8B6}" type="slidenum">
              <a:rPr lang="en-US" sz="1200" b="0" strike="noStrike" spc="-1">
                <a:solidFill>
                  <a:srgbClr val="000000"/>
                </a:solidFill>
                <a:latin typeface="Arial"/>
                <a:ea typeface="+mn-ea"/>
              </a:rPr>
              <a:t>93</a:t>
            </a:fld>
            <a:endParaRPr lang="en-GB" sz="1200" b="0" strike="noStrike" spc="-1">
              <a:latin typeface="Times New Roman"/>
            </a:endParaRPr>
          </a:p>
        </p:txBody>
      </p:sp>
      <p:sp>
        <p:nvSpPr>
          <p:cNvPr id="1512"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74B1C23-E9ED-4CE2-BA96-286B37F8D951}" type="slidenum">
              <a:rPr lang="en-US" sz="1200" b="0" strike="noStrike" spc="-1">
                <a:solidFill>
                  <a:srgbClr val="000000"/>
                </a:solidFill>
                <a:latin typeface="Arial"/>
                <a:ea typeface="+mn-ea"/>
              </a:rPr>
              <a:t>93</a:t>
            </a:fld>
            <a:endParaRPr lang="en-GB" sz="1200" b="0" strike="noStrike" spc="-1">
              <a:latin typeface="Arial"/>
            </a:endParaRPr>
          </a:p>
        </p:txBody>
      </p:sp>
      <p:sp>
        <p:nvSpPr>
          <p:cNvPr id="1513"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5A9FD52-FBD1-4BC7-A282-612CBC6D9661}" type="slidenum">
              <a:rPr lang="en-US" sz="1200" b="0" strike="noStrike" spc="-1">
                <a:solidFill>
                  <a:srgbClr val="000000"/>
                </a:solidFill>
                <a:latin typeface="Arial"/>
                <a:ea typeface="+mn-ea"/>
              </a:rPr>
              <a:t>93</a:t>
            </a:fld>
            <a:endParaRPr lang="en-GB" sz="1200" b="0" strike="noStrike" spc="-1">
              <a:latin typeface="Arial"/>
            </a:endParaRPr>
          </a:p>
        </p:txBody>
      </p:sp>
      <p:sp>
        <p:nvSpPr>
          <p:cNvPr id="1514" name="PlaceHolder 4"/>
          <p:cNvSpPr>
            <a:spLocks noGrp="1" noRot="1" noChangeAspect="1"/>
          </p:cNvSpPr>
          <p:nvPr>
            <p:ph type="sldImg"/>
          </p:nvPr>
        </p:nvSpPr>
        <p:spPr>
          <a:xfrm>
            <a:off x="1143000" y="685800"/>
            <a:ext cx="4571640" cy="3428640"/>
          </a:xfrm>
          <a:prstGeom prst="rect">
            <a:avLst/>
          </a:prstGeom>
        </p:spPr>
      </p:sp>
      <p:sp>
        <p:nvSpPr>
          <p:cNvPr id="1515"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4714722-8B3B-49C8-83DD-3A1FAF7D50E7}" type="slidenum">
              <a:rPr lang="en-US" sz="1200" b="0" strike="noStrike" spc="-1">
                <a:solidFill>
                  <a:srgbClr val="000000"/>
                </a:solidFill>
                <a:latin typeface="Arial"/>
                <a:ea typeface="+mn-ea"/>
              </a:rPr>
              <a:t>94</a:t>
            </a:fld>
            <a:endParaRPr lang="en-GB" sz="1200" b="0" strike="noStrike" spc="-1">
              <a:latin typeface="Times New Roman"/>
            </a:endParaRPr>
          </a:p>
        </p:txBody>
      </p:sp>
      <p:sp>
        <p:nvSpPr>
          <p:cNvPr id="1517"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F531BF7-0E4B-43A9-80FB-4DDC69F53A06}" type="slidenum">
              <a:rPr lang="en-US" sz="1200" b="0" strike="noStrike" spc="-1">
                <a:solidFill>
                  <a:srgbClr val="000000"/>
                </a:solidFill>
                <a:latin typeface="Arial"/>
                <a:ea typeface="+mn-ea"/>
              </a:rPr>
              <a:t>94</a:t>
            </a:fld>
            <a:endParaRPr lang="en-GB" sz="1200" b="0" strike="noStrike" spc="-1">
              <a:latin typeface="Arial"/>
            </a:endParaRPr>
          </a:p>
        </p:txBody>
      </p:sp>
      <p:sp>
        <p:nvSpPr>
          <p:cNvPr id="1518"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BA01D6A-4F7E-457B-8450-2B7F78F7BF19}" type="slidenum">
              <a:rPr lang="en-US" sz="1200" b="0" strike="noStrike" spc="-1">
                <a:solidFill>
                  <a:srgbClr val="000000"/>
                </a:solidFill>
                <a:latin typeface="Arial"/>
                <a:ea typeface="+mn-ea"/>
              </a:rPr>
              <a:t>94</a:t>
            </a:fld>
            <a:endParaRPr lang="en-GB" sz="1200" b="0" strike="noStrike" spc="-1">
              <a:latin typeface="Arial"/>
            </a:endParaRPr>
          </a:p>
        </p:txBody>
      </p:sp>
      <p:sp>
        <p:nvSpPr>
          <p:cNvPr id="1519" name="CustomShape 4"/>
          <p:cNvSpPr/>
          <p:nvPr/>
        </p:nvSpPr>
        <p:spPr>
          <a:xfrm>
            <a:off x="3884760" y="8685360"/>
            <a:ext cx="29714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E6CF811-A460-41C9-B98E-D1328DBDCEFB}" type="slidenum">
              <a:rPr lang="en-US" sz="1200" b="0" strike="noStrike" spc="-1">
                <a:solidFill>
                  <a:srgbClr val="000000"/>
                </a:solidFill>
                <a:latin typeface="Arial"/>
                <a:ea typeface="+mn-ea"/>
              </a:rPr>
              <a:t>94</a:t>
            </a:fld>
            <a:endParaRPr lang="en-GB" sz="1200" b="0" strike="noStrike" spc="-1">
              <a:latin typeface="Arial"/>
            </a:endParaRPr>
          </a:p>
        </p:txBody>
      </p:sp>
      <p:sp>
        <p:nvSpPr>
          <p:cNvPr id="1520" name="PlaceHolder 5"/>
          <p:cNvSpPr>
            <a:spLocks noGrp="1" noRot="1" noChangeAspect="1"/>
          </p:cNvSpPr>
          <p:nvPr>
            <p:ph type="sldImg"/>
          </p:nvPr>
        </p:nvSpPr>
        <p:spPr>
          <a:xfrm>
            <a:off x="1143000" y="685800"/>
            <a:ext cx="4571640" cy="3428640"/>
          </a:xfrm>
          <a:prstGeom prst="rect">
            <a:avLst/>
          </a:prstGeom>
        </p:spPr>
      </p:sp>
      <p:sp>
        <p:nvSpPr>
          <p:cNvPr id="1521" name="CustomShape 6"/>
          <p:cNvSpPr/>
          <p:nvPr/>
        </p:nvSpPr>
        <p:spPr>
          <a:xfrm>
            <a:off x="914400" y="4343400"/>
            <a:ext cx="50288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4678417-03A2-4E64-B9EB-3857825C983B}" type="slidenum">
              <a:rPr lang="en-US" sz="1200" b="0" strike="noStrike" spc="-1">
                <a:solidFill>
                  <a:srgbClr val="000000"/>
                </a:solidFill>
                <a:latin typeface="Arial"/>
                <a:ea typeface="+mn-ea"/>
              </a:rPr>
              <a:t>95</a:t>
            </a:fld>
            <a:endParaRPr lang="en-GB" sz="1200" b="0" strike="noStrike" spc="-1">
              <a:latin typeface="Times New Roman"/>
            </a:endParaRPr>
          </a:p>
        </p:txBody>
      </p:sp>
      <p:sp>
        <p:nvSpPr>
          <p:cNvPr id="152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6A9F7E7-1953-47F0-A79B-8A788A5A4AF9}" type="slidenum">
              <a:rPr lang="en-US" sz="1200" b="0" strike="noStrike" spc="-1">
                <a:solidFill>
                  <a:srgbClr val="000000"/>
                </a:solidFill>
                <a:latin typeface="Arial"/>
                <a:ea typeface="+mn-ea"/>
              </a:rPr>
              <a:t>95</a:t>
            </a:fld>
            <a:endParaRPr lang="en-GB" sz="1200" b="0" strike="noStrike" spc="-1">
              <a:latin typeface="Arial"/>
            </a:endParaRPr>
          </a:p>
        </p:txBody>
      </p:sp>
      <p:sp>
        <p:nvSpPr>
          <p:cNvPr id="152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CF3D5A-9BB9-468C-9B6F-F5385AA11F0B}" type="slidenum">
              <a:rPr lang="en-US" sz="1200" b="0" strike="noStrike" spc="-1">
                <a:solidFill>
                  <a:srgbClr val="000000"/>
                </a:solidFill>
                <a:latin typeface="Arial"/>
                <a:ea typeface="+mn-ea"/>
              </a:rPr>
              <a:t>95</a:t>
            </a:fld>
            <a:endParaRPr lang="en-GB" sz="1200" b="0" strike="noStrike" spc="-1">
              <a:latin typeface="Arial"/>
            </a:endParaRPr>
          </a:p>
        </p:txBody>
      </p:sp>
      <p:sp>
        <p:nvSpPr>
          <p:cNvPr id="1525" name="PlaceHolder 4"/>
          <p:cNvSpPr>
            <a:spLocks noGrp="1" noRot="1" noChangeAspect="1"/>
          </p:cNvSpPr>
          <p:nvPr>
            <p:ph type="sldImg"/>
          </p:nvPr>
        </p:nvSpPr>
        <p:spPr>
          <a:xfrm>
            <a:off x="1143000" y="685800"/>
            <a:ext cx="4571640" cy="3428640"/>
          </a:xfrm>
          <a:prstGeom prst="rect">
            <a:avLst/>
          </a:prstGeom>
        </p:spPr>
      </p:sp>
      <p:sp>
        <p:nvSpPr>
          <p:cNvPr id="152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2431B3B-BF74-4F0E-884D-56FADE66D0B5}" type="slidenum">
              <a:rPr lang="en-US" sz="1200" b="0" strike="noStrike" spc="-1">
                <a:solidFill>
                  <a:srgbClr val="000000"/>
                </a:solidFill>
                <a:latin typeface="Arial"/>
                <a:ea typeface="+mn-ea"/>
              </a:rPr>
              <a:t>96</a:t>
            </a:fld>
            <a:endParaRPr lang="en-GB" sz="1200" b="0" strike="noStrike" spc="-1">
              <a:latin typeface="Times New Roman"/>
            </a:endParaRPr>
          </a:p>
        </p:txBody>
      </p:sp>
      <p:sp>
        <p:nvSpPr>
          <p:cNvPr id="152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36A8DE5-6779-445E-ADAE-345955C11037}" type="slidenum">
              <a:rPr lang="en-US" sz="1200" b="0" strike="noStrike" spc="-1">
                <a:solidFill>
                  <a:srgbClr val="000000"/>
                </a:solidFill>
                <a:latin typeface="Arial"/>
                <a:ea typeface="+mn-ea"/>
              </a:rPr>
              <a:t>96</a:t>
            </a:fld>
            <a:endParaRPr lang="en-GB" sz="1200" b="0" strike="noStrike" spc="-1">
              <a:latin typeface="Arial"/>
            </a:endParaRPr>
          </a:p>
        </p:txBody>
      </p:sp>
      <p:sp>
        <p:nvSpPr>
          <p:cNvPr id="152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4A86148-5AA4-48F6-B08B-1EC7BC267ADE}" type="slidenum">
              <a:rPr lang="en-US" sz="1200" b="0" strike="noStrike" spc="-1">
                <a:solidFill>
                  <a:srgbClr val="000000"/>
                </a:solidFill>
                <a:latin typeface="Arial"/>
                <a:ea typeface="+mn-ea"/>
              </a:rPr>
              <a:t>96</a:t>
            </a:fld>
            <a:endParaRPr lang="en-GB" sz="1200" b="0" strike="noStrike" spc="-1">
              <a:latin typeface="Arial"/>
            </a:endParaRPr>
          </a:p>
        </p:txBody>
      </p:sp>
      <p:sp>
        <p:nvSpPr>
          <p:cNvPr id="1530" name="PlaceHolder 4"/>
          <p:cNvSpPr>
            <a:spLocks noGrp="1" noRot="1" noChangeAspect="1"/>
          </p:cNvSpPr>
          <p:nvPr>
            <p:ph type="sldImg"/>
          </p:nvPr>
        </p:nvSpPr>
        <p:spPr>
          <a:xfrm>
            <a:off x="1143000" y="685800"/>
            <a:ext cx="4571640" cy="3428640"/>
          </a:xfrm>
          <a:prstGeom prst="rect">
            <a:avLst/>
          </a:prstGeom>
        </p:spPr>
      </p:sp>
      <p:sp>
        <p:nvSpPr>
          <p:cNvPr id="153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623D154-E92F-49BE-A83F-9D2B3516B7A1}" type="slidenum">
              <a:rPr lang="en-US" sz="1200" b="0" strike="noStrike" spc="-1">
                <a:solidFill>
                  <a:srgbClr val="000000"/>
                </a:solidFill>
                <a:latin typeface="Arial"/>
                <a:ea typeface="+mn-ea"/>
              </a:rPr>
              <a:t>97</a:t>
            </a:fld>
            <a:endParaRPr lang="en-GB" sz="1200" b="0" strike="noStrike" spc="-1">
              <a:latin typeface="Times New Roman"/>
            </a:endParaRPr>
          </a:p>
        </p:txBody>
      </p:sp>
      <p:sp>
        <p:nvSpPr>
          <p:cNvPr id="153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CC9CFFF-1838-4D66-8F8E-9BF76CD30C89}" type="slidenum">
              <a:rPr lang="en-US" sz="1200" b="0" strike="noStrike" spc="-1">
                <a:solidFill>
                  <a:srgbClr val="000000"/>
                </a:solidFill>
                <a:latin typeface="Arial"/>
                <a:ea typeface="+mn-ea"/>
              </a:rPr>
              <a:t>97</a:t>
            </a:fld>
            <a:endParaRPr lang="en-GB" sz="1200" b="0" strike="noStrike" spc="-1">
              <a:latin typeface="Arial"/>
            </a:endParaRPr>
          </a:p>
        </p:txBody>
      </p:sp>
      <p:sp>
        <p:nvSpPr>
          <p:cNvPr id="153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A28A489-292A-4E0D-8807-C11FC39CDC57}" type="slidenum">
              <a:rPr lang="en-US" sz="1200" b="0" strike="noStrike" spc="-1">
                <a:solidFill>
                  <a:srgbClr val="000000"/>
                </a:solidFill>
                <a:latin typeface="Arial"/>
                <a:ea typeface="+mn-ea"/>
              </a:rPr>
              <a:t>97</a:t>
            </a:fld>
            <a:endParaRPr lang="en-GB" sz="1200" b="0" strike="noStrike" spc="-1">
              <a:latin typeface="Arial"/>
            </a:endParaRPr>
          </a:p>
        </p:txBody>
      </p:sp>
      <p:sp>
        <p:nvSpPr>
          <p:cNvPr id="1535" name="PlaceHolder 4"/>
          <p:cNvSpPr>
            <a:spLocks noGrp="1" noRot="1" noChangeAspect="1"/>
          </p:cNvSpPr>
          <p:nvPr>
            <p:ph type="sldImg"/>
          </p:nvPr>
        </p:nvSpPr>
        <p:spPr>
          <a:xfrm>
            <a:off x="1143000" y="685800"/>
            <a:ext cx="4571640" cy="3428640"/>
          </a:xfrm>
          <a:prstGeom prst="rect">
            <a:avLst/>
          </a:prstGeom>
        </p:spPr>
      </p:sp>
      <p:sp>
        <p:nvSpPr>
          <p:cNvPr id="153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3396BCF-3A17-494A-B526-F56C825AD1F4}" type="slidenum">
              <a:rPr lang="en-US" sz="1200" b="0" strike="noStrike" spc="-1">
                <a:solidFill>
                  <a:srgbClr val="000000"/>
                </a:solidFill>
                <a:latin typeface="Arial"/>
                <a:ea typeface="+mn-ea"/>
              </a:rPr>
              <a:t>98</a:t>
            </a:fld>
            <a:endParaRPr lang="en-GB" sz="1200" b="0" strike="noStrike" spc="-1">
              <a:latin typeface="Times New Roman"/>
            </a:endParaRPr>
          </a:p>
        </p:txBody>
      </p:sp>
      <p:sp>
        <p:nvSpPr>
          <p:cNvPr id="1538"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C14992B-4B0C-485F-BDB5-0D5D3CFDDE94}" type="slidenum">
              <a:rPr lang="en-US" sz="1200" b="0" strike="noStrike" spc="-1">
                <a:solidFill>
                  <a:srgbClr val="000000"/>
                </a:solidFill>
                <a:latin typeface="Arial"/>
                <a:ea typeface="+mn-ea"/>
              </a:rPr>
              <a:t>98</a:t>
            </a:fld>
            <a:endParaRPr lang="en-GB" sz="1200" b="0" strike="noStrike" spc="-1">
              <a:latin typeface="Arial"/>
            </a:endParaRPr>
          </a:p>
        </p:txBody>
      </p:sp>
      <p:sp>
        <p:nvSpPr>
          <p:cNvPr id="1539"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C444E68-3E6E-46A0-B229-28B31DB40CB8}" type="slidenum">
              <a:rPr lang="en-US" sz="1200" b="0" strike="noStrike" spc="-1">
                <a:solidFill>
                  <a:srgbClr val="000000"/>
                </a:solidFill>
                <a:latin typeface="Arial"/>
                <a:ea typeface="+mn-ea"/>
              </a:rPr>
              <a:t>98</a:t>
            </a:fld>
            <a:endParaRPr lang="en-GB" sz="1200" b="0" strike="noStrike" spc="-1">
              <a:latin typeface="Arial"/>
            </a:endParaRPr>
          </a:p>
        </p:txBody>
      </p:sp>
      <p:sp>
        <p:nvSpPr>
          <p:cNvPr id="1540" name="PlaceHolder 4"/>
          <p:cNvSpPr>
            <a:spLocks noGrp="1" noRot="1" noChangeAspect="1"/>
          </p:cNvSpPr>
          <p:nvPr>
            <p:ph type="sldImg"/>
          </p:nvPr>
        </p:nvSpPr>
        <p:spPr>
          <a:xfrm>
            <a:off x="1143000" y="685800"/>
            <a:ext cx="4571640" cy="3428640"/>
          </a:xfrm>
          <a:prstGeom prst="rect">
            <a:avLst/>
          </a:prstGeom>
        </p:spPr>
      </p:sp>
      <p:sp>
        <p:nvSpPr>
          <p:cNvPr id="1541"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TextShape 1"/>
          <p:cNvSpPr txBox="1"/>
          <p:nvPr/>
        </p:nvSpPr>
        <p:spPr>
          <a:xfrm>
            <a:off x="3884760" y="8685360"/>
            <a:ext cx="2953800" cy="439200"/>
          </a:xfrm>
          <a:prstGeom prst="rect">
            <a:avLst/>
          </a:prstGeom>
          <a:noFill/>
          <a:ln>
            <a:noFill/>
          </a:ln>
        </p:spPr>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F1ED648-ED33-49BA-AB95-C5A148D5143B}" type="slidenum">
              <a:rPr lang="en-US" sz="1200" b="0" strike="noStrike" spc="-1">
                <a:solidFill>
                  <a:srgbClr val="000000"/>
                </a:solidFill>
                <a:latin typeface="Arial"/>
                <a:ea typeface="+mn-ea"/>
              </a:rPr>
              <a:t>99</a:t>
            </a:fld>
            <a:endParaRPr lang="en-GB" sz="1200" b="0" strike="noStrike" spc="-1">
              <a:latin typeface="Times New Roman"/>
            </a:endParaRPr>
          </a:p>
        </p:txBody>
      </p:sp>
      <p:sp>
        <p:nvSpPr>
          <p:cNvPr id="1543" name="CustomShape 2"/>
          <p:cNvSpPr/>
          <p:nvPr/>
        </p:nvSpPr>
        <p:spPr>
          <a:xfrm>
            <a:off x="3884760" y="8685360"/>
            <a:ext cx="2968200" cy="453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A72C2AC-2F59-438D-9B6C-78DC17E048EA}" type="slidenum">
              <a:rPr lang="en-US" sz="1200" b="0" strike="noStrike" spc="-1">
                <a:solidFill>
                  <a:srgbClr val="000000"/>
                </a:solidFill>
                <a:latin typeface="Arial"/>
                <a:ea typeface="+mn-ea"/>
              </a:rPr>
              <a:t>99</a:t>
            </a:fld>
            <a:endParaRPr lang="en-GB" sz="1200" b="0" strike="noStrike" spc="-1">
              <a:latin typeface="Arial"/>
            </a:endParaRPr>
          </a:p>
        </p:txBody>
      </p:sp>
      <p:sp>
        <p:nvSpPr>
          <p:cNvPr id="1544" name="CustomShape 3"/>
          <p:cNvSpPr/>
          <p:nvPr/>
        </p:nvSpPr>
        <p:spPr>
          <a:xfrm>
            <a:off x="3884760" y="8685360"/>
            <a:ext cx="2970000" cy="455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064322D-32BE-4A2B-AA06-D6FB2CA03C0D}" type="slidenum">
              <a:rPr lang="en-US" sz="1200" b="0" strike="noStrike" spc="-1">
                <a:solidFill>
                  <a:srgbClr val="000000"/>
                </a:solidFill>
                <a:latin typeface="Arial"/>
                <a:ea typeface="+mn-ea"/>
              </a:rPr>
              <a:t>99</a:t>
            </a:fld>
            <a:endParaRPr lang="en-GB" sz="1200" b="0" strike="noStrike" spc="-1">
              <a:latin typeface="Arial"/>
            </a:endParaRPr>
          </a:p>
        </p:txBody>
      </p:sp>
      <p:sp>
        <p:nvSpPr>
          <p:cNvPr id="1545" name="PlaceHolder 4"/>
          <p:cNvSpPr>
            <a:spLocks noGrp="1" noRot="1" noChangeAspect="1"/>
          </p:cNvSpPr>
          <p:nvPr>
            <p:ph type="sldImg"/>
          </p:nvPr>
        </p:nvSpPr>
        <p:spPr>
          <a:xfrm>
            <a:off x="1143000" y="685800"/>
            <a:ext cx="4571640" cy="3428640"/>
          </a:xfrm>
          <a:prstGeom prst="rect">
            <a:avLst/>
          </a:prstGeom>
        </p:spPr>
      </p:sp>
      <p:sp>
        <p:nvSpPr>
          <p:cNvPr id="1546" name="CustomShape 5"/>
          <p:cNvSpPr/>
          <p:nvPr/>
        </p:nvSpPr>
        <p:spPr>
          <a:xfrm>
            <a:off x="685800" y="4343400"/>
            <a:ext cx="5486040" cy="4114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noAutofit/>
          </a:bodyPr>
          <a:lstStyle/>
          <a:p>
            <a:endParaRPr lang="en-GB" sz="4400" b="0" strike="noStrike" spc="-1">
              <a:solidFill>
                <a:srgbClr val="FFFFFF"/>
              </a:solid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GB" sz="3200" b="0" strike="noStrike" spc="-1">
              <a:solidFill>
                <a:srgbClr val="000000"/>
              </a:solid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GB"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457200" y="6245280"/>
            <a:ext cx="2133360" cy="475920"/>
          </a:xfrm>
          <a:prstGeom prst="rect">
            <a:avLst/>
          </a:prstGeom>
          <a:noFill/>
          <a:ln>
            <a:noFill/>
          </a:ln>
        </p:spPr>
        <p:style>
          <a:lnRef idx="0">
            <a:scrgbClr r="0" g="0" b="0"/>
          </a:lnRef>
          <a:fillRef idx="0">
            <a:scrgbClr r="0" g="0" b="0"/>
          </a:fillRef>
          <a:effectRef idx="0">
            <a:scrgbClr r="0" g="0" b="0"/>
          </a:effectRef>
          <a:fontRef idx="minor"/>
        </p:style>
      </p:sp>
      <p:sp>
        <p:nvSpPr>
          <p:cNvPr id="6" name="CustomShape 2"/>
          <p:cNvSpPr/>
          <p:nvPr/>
        </p:nvSpPr>
        <p:spPr>
          <a:xfrm>
            <a:off x="3124080" y="6245280"/>
            <a:ext cx="2895120" cy="475920"/>
          </a:xfrm>
          <a:prstGeom prst="rect">
            <a:avLst/>
          </a:prstGeom>
          <a:noFill/>
          <a:ln>
            <a:noFill/>
          </a:ln>
        </p:spPr>
        <p:style>
          <a:lnRef idx="0">
            <a:scrgbClr r="0" g="0" b="0"/>
          </a:lnRef>
          <a:fillRef idx="0">
            <a:scrgbClr r="0" g="0" b="0"/>
          </a:fillRef>
          <a:effectRef idx="0">
            <a:scrgbClr r="0" g="0" b="0"/>
          </a:effectRef>
          <a:fontRef idx="minor"/>
        </p:style>
      </p:sp>
      <p:sp>
        <p:nvSpPr>
          <p:cNvPr id="2" name="PlaceHolder 3"/>
          <p:cNvSpPr>
            <a:spLocks noGrp="1"/>
          </p:cNvSpPr>
          <p:nvPr>
            <p:ph type="sldNum"/>
          </p:nvPr>
        </p:nvSpPr>
        <p:spPr>
          <a:xfrm>
            <a:off x="6553080" y="6245280"/>
            <a:ext cx="2115720" cy="458280"/>
          </a:xfrm>
          <a:prstGeom prst="rect">
            <a:avLst/>
          </a:prstGeom>
        </p:spPr>
        <p:txBody>
          <a:bodyPr lIns="90000" tIns="46800" rIns="90000" bIns="46800">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C83DEFD-4A42-471F-BEC6-0B67CCF2F8D9}" type="slidenum">
              <a:rPr lang="en-US" sz="1400" b="0" strike="noStrike" spc="-1">
                <a:solidFill>
                  <a:srgbClr val="FFFFFF"/>
                </a:solidFill>
                <a:latin typeface="Arial"/>
              </a:rPr>
              <a:t>‹#›</a:t>
            </a:fld>
            <a:endParaRPr lang="en-GB" sz="1400" b="0" strike="noStrike" spc="-1">
              <a:latin typeface="Times New Roman"/>
            </a:endParaRPr>
          </a:p>
        </p:txBody>
      </p:sp>
      <p:sp>
        <p:nvSpPr>
          <p:cNvPr id="3" name="PlaceHolder 4"/>
          <p:cNvSpPr>
            <a:spLocks noGrp="1"/>
          </p:cNvSpPr>
          <p:nvPr>
            <p:ph type="title"/>
          </p:nvPr>
        </p:nvSpPr>
        <p:spPr>
          <a:xfrm>
            <a:off x="457200" y="273600"/>
            <a:ext cx="8229240" cy="1144800"/>
          </a:xfrm>
          <a:prstGeom prst="rect">
            <a:avLst/>
          </a:prstGeom>
        </p:spPr>
        <p:txBody>
          <a:bodyPr lIns="0" tIns="0" rIns="0" bIns="0" anchor="ctr">
            <a:noAutofit/>
          </a:bodyPr>
          <a:lstStyle/>
          <a:p>
            <a:r>
              <a:rPr lang="en-GB" sz="4400" b="0" strike="noStrike" spc="-1">
                <a:solidFill>
                  <a:srgbClr val="FFFFFF"/>
                </a:solidFill>
                <a:latin typeface="Arial"/>
              </a:rPr>
              <a:t>Click to edit the title text format</a:t>
            </a: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GB"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GB" sz="20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GB"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GB"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GB"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GB"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D82AB7E-C9EC-47CE-9D57-26A766A922F2}" type="slidenum">
              <a:rPr lang="en-US" sz="1400" b="0" strike="noStrike" spc="-1">
                <a:solidFill>
                  <a:srgbClr val="000000"/>
                </a:solidFill>
                <a:latin typeface="Arial"/>
              </a:rPr>
              <a:t>1</a:t>
            </a:fld>
            <a:endParaRPr lang="en-GB" sz="1400" b="0" strike="noStrike" spc="-1">
              <a:latin typeface="Arial"/>
            </a:endParaRPr>
          </a:p>
        </p:txBody>
      </p:sp>
      <p:sp>
        <p:nvSpPr>
          <p:cNvPr id="48" name="CustomShape 2"/>
          <p:cNvSpPr/>
          <p:nvPr/>
        </p:nvSpPr>
        <p:spPr>
          <a:xfrm>
            <a:off x="457200" y="2130480"/>
            <a:ext cx="8686440" cy="1469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CC3300"/>
                </a:solidFill>
                <a:latin typeface="Arial"/>
              </a:rPr>
              <a:t>Digital Fundamentals</a:t>
            </a:r>
            <a:r>
              <a:t/>
            </a:r>
            <a:br/>
            <a:endParaRPr lang="en-GB" sz="4800" b="0" strike="noStrike" spc="-1">
              <a:latin typeface="Arial"/>
            </a:endParaRPr>
          </a:p>
        </p:txBody>
      </p:sp>
      <p:sp>
        <p:nvSpPr>
          <p:cNvPr id="49" name="CustomShape 3"/>
          <p:cNvSpPr/>
          <p:nvPr/>
        </p:nvSpPr>
        <p:spPr>
          <a:xfrm>
            <a:off x="380880" y="3886200"/>
            <a:ext cx="8762760" cy="1752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ctr">
              <a:lnSpc>
                <a:spcPct val="100000"/>
              </a:lnSpc>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CHAPTER 2  </a:t>
            </a:r>
            <a:r>
              <a:t/>
            </a:r>
            <a:br/>
            <a:r>
              <a:rPr lang="en-US" sz="2400" b="1" strike="noStrike" spc="-1">
                <a:solidFill>
                  <a:srgbClr val="000000"/>
                </a:solidFill>
                <a:latin typeface="Arial"/>
              </a:rPr>
              <a:t>Number Systems, Operations, and Codes</a:t>
            </a:r>
            <a:r>
              <a:rPr lang="en-US" sz="2800" b="0" strike="noStrike" spc="-1">
                <a:solidFill>
                  <a:srgbClr val="000000"/>
                </a:solidFill>
                <a:latin typeface="Arial"/>
              </a:rPr>
              <a:t> </a:t>
            </a:r>
            <a:endParaRPr lang="en-GB" sz="2800" b="0" strike="noStrike" spc="-1">
              <a:latin typeface="Arial"/>
            </a:endParaRPr>
          </a:p>
        </p:txBody>
      </p:sp>
      <p:grpSp>
        <p:nvGrpSpPr>
          <p:cNvPr id="50" name="Group 4"/>
          <p:cNvGrpSpPr/>
          <p:nvPr/>
        </p:nvGrpSpPr>
        <p:grpSpPr>
          <a:xfrm>
            <a:off x="228600" y="228600"/>
            <a:ext cx="8592840" cy="6002280"/>
            <a:chOff x="228600" y="228600"/>
            <a:chExt cx="8592840" cy="6002280"/>
          </a:xfrm>
        </p:grpSpPr>
        <p:grpSp>
          <p:nvGrpSpPr>
            <p:cNvPr id="51" name="Group 5"/>
            <p:cNvGrpSpPr/>
            <p:nvPr/>
          </p:nvGrpSpPr>
          <p:grpSpPr>
            <a:xfrm>
              <a:off x="304560" y="304560"/>
              <a:ext cx="8516880" cy="5926320"/>
              <a:chOff x="304560" y="304560"/>
              <a:chExt cx="8516880" cy="5926320"/>
            </a:xfrm>
          </p:grpSpPr>
          <p:sp>
            <p:nvSpPr>
              <p:cNvPr id="5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wipe(left)">
                                      <p:cBhvr additive="repl">
                                        <p:cTn id="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40E3E5D-0900-4F19-B4B3-3F059A094091}" type="slidenum">
              <a:rPr lang="en-US" sz="1400" b="0" strike="noStrike" spc="-1">
                <a:solidFill>
                  <a:srgbClr val="000000"/>
                </a:solidFill>
                <a:latin typeface="Arial"/>
              </a:rPr>
              <a:t>10</a:t>
            </a:fld>
            <a:endParaRPr lang="en-GB" sz="1400" b="0" strike="noStrike" spc="-1">
              <a:latin typeface="Arial"/>
            </a:endParaRPr>
          </a:p>
        </p:txBody>
      </p:sp>
      <p:sp>
        <p:nvSpPr>
          <p:cNvPr id="109" name="CustomShape 2"/>
          <p:cNvSpPr/>
          <p:nvPr/>
        </p:nvSpPr>
        <p:spPr>
          <a:xfrm>
            <a:off x="457200" y="398520"/>
            <a:ext cx="8229240" cy="487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Counting in Binary</a:t>
            </a:r>
            <a:endParaRPr lang="en-GB" sz="4000" b="0" strike="noStrike" spc="-1">
              <a:latin typeface="Arial"/>
            </a:endParaRPr>
          </a:p>
        </p:txBody>
      </p:sp>
      <p:sp>
        <p:nvSpPr>
          <p:cNvPr id="110" name="CustomShape 3"/>
          <p:cNvSpPr/>
          <p:nvPr/>
        </p:nvSpPr>
        <p:spPr>
          <a:xfrm>
            <a:off x="1447920" y="1066680"/>
            <a:ext cx="6400440" cy="5591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1" strike="noStrike" spc="-1">
                <a:solidFill>
                  <a:srgbClr val="000000"/>
                </a:solidFill>
                <a:latin typeface="Arial"/>
              </a:rPr>
              <a:t>Decimal Number			Binary Number</a:t>
            </a:r>
            <a:endParaRPr lang="en-GB" sz="1800" b="0" strike="noStrike" spc="-1">
              <a:latin typeface="Arial"/>
            </a:endParaRPr>
          </a:p>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endParaRPr lang="en-GB" sz="1800" b="0" strike="noStrike" spc="-1">
              <a:latin typeface="Arial"/>
            </a:endParaRPr>
          </a:p>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0			0	0	0	0</a:t>
            </a:r>
            <a:r>
              <a:t/>
            </a:r>
            <a:br/>
            <a:r>
              <a:rPr lang="en-US" sz="1800" b="0" strike="noStrike" spc="-1">
                <a:solidFill>
                  <a:srgbClr val="000000"/>
                </a:solidFill>
                <a:latin typeface="Arial"/>
              </a:rPr>
              <a:t>1			0	0	0	1</a:t>
            </a:r>
            <a:r>
              <a:t/>
            </a:r>
            <a:br/>
            <a:r>
              <a:rPr lang="en-US" sz="1800" b="0" strike="noStrike" spc="-1">
                <a:solidFill>
                  <a:srgbClr val="000000"/>
                </a:solidFill>
                <a:latin typeface="Arial"/>
              </a:rPr>
              <a:t>2			0	0	1	0</a:t>
            </a:r>
            <a:r>
              <a:t/>
            </a:r>
            <a:br/>
            <a:r>
              <a:rPr lang="en-US" sz="1800" b="0" strike="noStrike" spc="-1">
                <a:solidFill>
                  <a:srgbClr val="000000"/>
                </a:solidFill>
                <a:latin typeface="Arial"/>
              </a:rPr>
              <a:t>3			0	0	1	1</a:t>
            </a:r>
            <a:r>
              <a:t/>
            </a:r>
            <a:br/>
            <a:r>
              <a:rPr lang="en-US" sz="1800" b="0" strike="noStrike" spc="-1">
                <a:solidFill>
                  <a:srgbClr val="000000"/>
                </a:solidFill>
                <a:latin typeface="Arial"/>
              </a:rPr>
              <a:t>4			0	1	0	0</a:t>
            </a:r>
            <a:r>
              <a:t/>
            </a:r>
            <a:br/>
            <a:r>
              <a:rPr lang="en-US" sz="1800" b="0" strike="noStrike" spc="-1">
                <a:solidFill>
                  <a:srgbClr val="000000"/>
                </a:solidFill>
                <a:latin typeface="Arial"/>
              </a:rPr>
              <a:t>5			0	1	0	1</a:t>
            </a:r>
            <a:r>
              <a:t/>
            </a:r>
            <a:br/>
            <a:r>
              <a:rPr lang="en-US" sz="1800" b="0" strike="noStrike" spc="-1">
                <a:solidFill>
                  <a:srgbClr val="000000"/>
                </a:solidFill>
                <a:latin typeface="Arial"/>
              </a:rPr>
              <a:t>6			0	1	1	0</a:t>
            </a:r>
            <a:r>
              <a:t/>
            </a:r>
            <a:br/>
            <a:r>
              <a:rPr lang="en-US" sz="1800" b="0" strike="noStrike" spc="-1">
                <a:solidFill>
                  <a:srgbClr val="000000"/>
                </a:solidFill>
                <a:latin typeface="Arial"/>
              </a:rPr>
              <a:t>7			0	1	1	1</a:t>
            </a:r>
            <a:r>
              <a:t/>
            </a:r>
            <a:br/>
            <a:r>
              <a:rPr lang="en-US" sz="1800" b="0" strike="noStrike" spc="-1">
                <a:solidFill>
                  <a:srgbClr val="000000"/>
                </a:solidFill>
                <a:latin typeface="Arial"/>
              </a:rPr>
              <a:t>8			1	0	0	0</a:t>
            </a:r>
            <a:r>
              <a:t/>
            </a:r>
            <a:br/>
            <a:r>
              <a:rPr lang="en-US" sz="1800" b="0" strike="noStrike" spc="-1">
                <a:solidFill>
                  <a:srgbClr val="000000"/>
                </a:solidFill>
                <a:latin typeface="Arial"/>
              </a:rPr>
              <a:t>9			1	0	0	1</a:t>
            </a:r>
            <a:r>
              <a:t/>
            </a:r>
            <a:br/>
            <a:r>
              <a:rPr lang="en-US" sz="1800" b="0" strike="noStrike" spc="-1">
                <a:solidFill>
                  <a:srgbClr val="000000"/>
                </a:solidFill>
                <a:latin typeface="Arial"/>
              </a:rPr>
              <a:t>10			1	0	1	0</a:t>
            </a:r>
            <a:r>
              <a:t/>
            </a:r>
            <a:br/>
            <a:r>
              <a:rPr lang="en-US" sz="1800" b="0" strike="noStrike" spc="-1">
                <a:solidFill>
                  <a:srgbClr val="000000"/>
                </a:solidFill>
                <a:latin typeface="Arial"/>
              </a:rPr>
              <a:t>11			1	0	1	1</a:t>
            </a:r>
            <a:r>
              <a:t/>
            </a:r>
            <a:br/>
            <a:r>
              <a:rPr lang="en-US" sz="1800" b="0" strike="noStrike" spc="-1">
                <a:solidFill>
                  <a:srgbClr val="000000"/>
                </a:solidFill>
                <a:latin typeface="Arial"/>
              </a:rPr>
              <a:t>12			1	1	0	0</a:t>
            </a:r>
            <a:r>
              <a:t/>
            </a:r>
            <a:br/>
            <a:r>
              <a:rPr lang="en-US" sz="1800" b="0" strike="noStrike" spc="-1">
                <a:solidFill>
                  <a:srgbClr val="000000"/>
                </a:solidFill>
                <a:latin typeface="Arial"/>
              </a:rPr>
              <a:t>13			1	1	0	1</a:t>
            </a:r>
            <a:r>
              <a:t/>
            </a:r>
            <a:br/>
            <a:r>
              <a:rPr lang="en-US" sz="1800" b="0" strike="noStrike" spc="-1">
                <a:solidFill>
                  <a:srgbClr val="000000"/>
                </a:solidFill>
                <a:latin typeface="Arial"/>
              </a:rPr>
              <a:t>14			1	1	1	0</a:t>
            </a:r>
            <a:r>
              <a:t/>
            </a:r>
            <a:br/>
            <a:r>
              <a:rPr lang="en-US" sz="1800" b="0" strike="noStrike" spc="-1">
                <a:solidFill>
                  <a:srgbClr val="000000"/>
                </a:solidFill>
                <a:latin typeface="Arial"/>
              </a:rPr>
              <a:t>15			1	1	1	1</a:t>
            </a:r>
            <a:r>
              <a:t/>
            </a:r>
            <a:br/>
            <a:endParaRPr lang="en-GB" sz="1800" b="0" strike="noStrike" spc="-1">
              <a:latin typeface="Arial"/>
            </a:endParaRPr>
          </a:p>
        </p:txBody>
      </p:sp>
      <p:sp>
        <p:nvSpPr>
          <p:cNvPr id="111" name="CustomShape 4"/>
          <p:cNvSpPr/>
          <p:nvPr/>
        </p:nvSpPr>
        <p:spPr>
          <a:xfrm>
            <a:off x="1219320" y="990720"/>
            <a:ext cx="6248160" cy="540972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112" name="Line 5"/>
          <p:cNvSpPr/>
          <p:nvPr/>
        </p:nvSpPr>
        <p:spPr>
          <a:xfrm>
            <a:off x="1218960" y="1447560"/>
            <a:ext cx="6248520" cy="180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113" name="CustomShape 6"/>
          <p:cNvSpPr/>
          <p:nvPr/>
        </p:nvSpPr>
        <p:spPr>
          <a:xfrm>
            <a:off x="4191120" y="1523880"/>
            <a:ext cx="34286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2</a:t>
            </a:r>
            <a:r>
              <a:rPr lang="en-US" sz="1800" b="0" strike="noStrike" spc="-1" baseline="30000">
                <a:solidFill>
                  <a:srgbClr val="000000"/>
                </a:solidFill>
                <a:latin typeface="Arial"/>
              </a:rPr>
              <a:t>3</a:t>
            </a:r>
            <a:r>
              <a:rPr lang="en-US" sz="1800" b="0" strike="noStrike" spc="-1">
                <a:solidFill>
                  <a:srgbClr val="000000"/>
                </a:solidFill>
                <a:latin typeface="Arial"/>
              </a:rPr>
              <a:t>           2</a:t>
            </a:r>
            <a:r>
              <a:rPr lang="en-US" sz="1800" b="0" strike="noStrike" spc="-1" baseline="30000">
                <a:solidFill>
                  <a:srgbClr val="000000"/>
                </a:solidFill>
                <a:latin typeface="Arial"/>
              </a:rPr>
              <a:t>2</a:t>
            </a:r>
            <a:r>
              <a:rPr lang="en-US" sz="1800" b="0" strike="noStrike" spc="-1">
                <a:solidFill>
                  <a:srgbClr val="000000"/>
                </a:solidFill>
                <a:latin typeface="Arial"/>
              </a:rPr>
              <a:t>            2</a:t>
            </a:r>
            <a:r>
              <a:rPr lang="en-US" sz="1800" b="0" strike="noStrike" spc="-1" baseline="30000">
                <a:solidFill>
                  <a:srgbClr val="000000"/>
                </a:solidFill>
                <a:latin typeface="Arial"/>
              </a:rPr>
              <a:t>1</a:t>
            </a:r>
            <a:r>
              <a:rPr lang="en-US" sz="1800" b="0" strike="noStrike" spc="-1">
                <a:solidFill>
                  <a:srgbClr val="000000"/>
                </a:solidFill>
                <a:latin typeface="Arial"/>
              </a:rPr>
              <a:t>           2</a:t>
            </a:r>
            <a:r>
              <a:rPr lang="en-US" sz="1800" b="0" strike="noStrike" spc="-1" baseline="30000">
                <a:solidFill>
                  <a:srgbClr val="000000"/>
                </a:solidFill>
                <a:latin typeface="Arial"/>
              </a:rPr>
              <a:t>0</a:t>
            </a:r>
            <a:endParaRPr lang="en-GB" sz="1800" b="0" strike="noStrike" spc="-1">
              <a:latin typeface="Arial"/>
            </a:endParaRPr>
          </a:p>
        </p:txBody>
      </p:sp>
      <p:grpSp>
        <p:nvGrpSpPr>
          <p:cNvPr id="114" name="Group 7"/>
          <p:cNvGrpSpPr/>
          <p:nvPr/>
        </p:nvGrpSpPr>
        <p:grpSpPr>
          <a:xfrm>
            <a:off x="228600" y="228600"/>
            <a:ext cx="8592840" cy="6002280"/>
            <a:chOff x="228600" y="228600"/>
            <a:chExt cx="8592840" cy="6002280"/>
          </a:xfrm>
        </p:grpSpPr>
        <p:grpSp>
          <p:nvGrpSpPr>
            <p:cNvPr id="115" name="Group 8"/>
            <p:cNvGrpSpPr/>
            <p:nvPr/>
          </p:nvGrpSpPr>
          <p:grpSpPr>
            <a:xfrm>
              <a:off x="304560" y="304560"/>
              <a:ext cx="8516880" cy="5926320"/>
              <a:chOff x="304560" y="304560"/>
              <a:chExt cx="8516880" cy="5926320"/>
            </a:xfrm>
          </p:grpSpPr>
          <p:sp>
            <p:nvSpPr>
              <p:cNvPr id="116" name="Line 9"/>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17" name="Line 10"/>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18" name="CustomShape 11"/>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119" name="CustomShape 12"/>
          <p:cNvSpPr/>
          <p:nvPr/>
        </p:nvSpPr>
        <p:spPr>
          <a:xfrm>
            <a:off x="7440480" y="1596960"/>
            <a:ext cx="1517400" cy="1190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1800" b="0" strike="noStrike" spc="-1">
                <a:solidFill>
                  <a:srgbClr val="000000"/>
                </a:solidFill>
                <a:latin typeface="Times New Roman"/>
              </a:rPr>
              <a:t>Largest decimal number </a:t>
            </a:r>
            <a:r>
              <a:rPr lang="pt-BR" sz="1800" b="0" strike="noStrike" spc="-1">
                <a:solidFill>
                  <a:srgbClr val="000000"/>
                </a:solidFill>
                <a:latin typeface="PearsonMATH08"/>
              </a:rPr>
              <a:t>= </a:t>
            </a:r>
            <a:endParaRPr lang="en-GB" sz="1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2</a:t>
            </a:r>
            <a:r>
              <a:rPr lang="en-US" sz="1800" b="0" strike="noStrike" spc="-1" baseline="30000">
                <a:solidFill>
                  <a:srgbClr val="000000"/>
                </a:solidFill>
                <a:latin typeface="Arial"/>
              </a:rPr>
              <a:t>n</a:t>
            </a:r>
            <a:r>
              <a:rPr lang="en-US" sz="1800" b="0" strike="noStrike" spc="-1">
                <a:solidFill>
                  <a:srgbClr val="000000"/>
                </a:solidFill>
                <a:latin typeface="Arial"/>
              </a:rPr>
              <a:t> </a:t>
            </a:r>
            <a:r>
              <a:rPr lang="pt-BR" sz="1800" b="0" strike="noStrike" spc="-1">
                <a:solidFill>
                  <a:srgbClr val="000000"/>
                </a:solidFill>
                <a:latin typeface="PearsonMATH02"/>
              </a:rPr>
              <a:t>- </a:t>
            </a:r>
            <a:r>
              <a:rPr lang="pt-BR" sz="1800" b="0" strike="noStrike" spc="-1">
                <a:solidFill>
                  <a:srgbClr val="000000"/>
                </a:solidFill>
                <a:latin typeface="Times New Roman"/>
              </a:rPr>
              <a:t>1</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92B794B-C181-4FF4-8A83-6773BD2417A7}" type="slidenum">
              <a:rPr lang="en-US" sz="1400" b="0" strike="noStrike" spc="-1">
                <a:solidFill>
                  <a:srgbClr val="000000"/>
                </a:solidFill>
                <a:latin typeface="Arial"/>
              </a:rPr>
              <a:t>100</a:t>
            </a:fld>
            <a:endParaRPr lang="en-GB" sz="1400" b="0" strike="noStrike" spc="-1">
              <a:latin typeface="Arial"/>
            </a:endParaRPr>
          </a:p>
        </p:txBody>
      </p:sp>
      <p:sp>
        <p:nvSpPr>
          <p:cNvPr id="927" name="CustomShape 2"/>
          <p:cNvSpPr/>
          <p:nvPr/>
        </p:nvSpPr>
        <p:spPr>
          <a:xfrm>
            <a:off x="457200" y="259092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CC3300"/>
                </a:solidFill>
                <a:latin typeface="Arial"/>
              </a:rPr>
              <a:t>Error Detection and Correction Codes</a:t>
            </a:r>
            <a:r>
              <a:rPr lang="en-US" sz="4400" b="0" strike="noStrike" spc="-1">
                <a:solidFill>
                  <a:srgbClr val="000000"/>
                </a:solidFill>
                <a:latin typeface="Arial"/>
              </a:rPr>
              <a:t> </a:t>
            </a:r>
            <a:endParaRPr lang="en-GB" sz="4400" b="0" strike="noStrike" spc="-1">
              <a:latin typeface="Arial"/>
            </a:endParaRPr>
          </a:p>
        </p:txBody>
      </p:sp>
      <p:grpSp>
        <p:nvGrpSpPr>
          <p:cNvPr id="928" name="Group 3"/>
          <p:cNvGrpSpPr/>
          <p:nvPr/>
        </p:nvGrpSpPr>
        <p:grpSpPr>
          <a:xfrm>
            <a:off x="228600" y="228600"/>
            <a:ext cx="8592840" cy="6002280"/>
            <a:chOff x="228600" y="228600"/>
            <a:chExt cx="8592840" cy="6002280"/>
          </a:xfrm>
        </p:grpSpPr>
        <p:grpSp>
          <p:nvGrpSpPr>
            <p:cNvPr id="929" name="Group 4"/>
            <p:cNvGrpSpPr/>
            <p:nvPr/>
          </p:nvGrpSpPr>
          <p:grpSpPr>
            <a:xfrm>
              <a:off x="304560" y="304560"/>
              <a:ext cx="8516880" cy="5926320"/>
              <a:chOff x="304560" y="304560"/>
              <a:chExt cx="8516880" cy="5926320"/>
            </a:xfrm>
          </p:grpSpPr>
          <p:sp>
            <p:nvSpPr>
              <p:cNvPr id="930"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31"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32"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with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wipe(left)">
                                      <p:cBhvr additive="repl">
                                        <p:cTn id="7" dur="10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57173A4-1C12-46DF-8FDD-4887B2195503}" type="slidenum">
              <a:rPr lang="en-US" sz="1400" b="0" strike="noStrike" spc="-1">
                <a:solidFill>
                  <a:srgbClr val="000000"/>
                </a:solidFill>
                <a:latin typeface="Arial"/>
              </a:rPr>
              <a:t>101</a:t>
            </a:fld>
            <a:endParaRPr lang="en-GB" sz="1400" b="0" strike="noStrike" spc="-1">
              <a:latin typeface="Arial"/>
            </a:endParaRPr>
          </a:p>
        </p:txBody>
      </p:sp>
      <p:sp>
        <p:nvSpPr>
          <p:cNvPr id="934" name="CustomShape 2"/>
          <p:cNvSpPr/>
          <p:nvPr/>
        </p:nvSpPr>
        <p:spPr>
          <a:xfrm>
            <a:off x="533520" y="1066680"/>
            <a:ext cx="8229240" cy="1947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35" name="CustomShape 3"/>
          <p:cNvSpPr/>
          <p:nvPr/>
        </p:nvSpPr>
        <p:spPr>
          <a:xfrm>
            <a:off x="1066680" y="1951200"/>
            <a:ext cx="7619760" cy="3001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Parity error codes</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Odd parity    –   odd sum of 1’s</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Even parity   –   even sum of 1’s</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The sum includes the parity bit</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Parity bit can be at beginning or end of the code.</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Can detect single bit errors, but not 2 or more errors.</a:t>
            </a:r>
            <a:endParaRPr lang="en-GB" sz="24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Hamming error codes</a:t>
            </a:r>
            <a:endParaRPr lang="en-GB" sz="2800" b="0" strike="noStrike" spc="-1">
              <a:latin typeface="Arial"/>
            </a:endParaRPr>
          </a:p>
        </p:txBody>
      </p:sp>
      <p:grpSp>
        <p:nvGrpSpPr>
          <p:cNvPr id="936" name="Group 4"/>
          <p:cNvGrpSpPr/>
          <p:nvPr/>
        </p:nvGrpSpPr>
        <p:grpSpPr>
          <a:xfrm>
            <a:off x="228600" y="228600"/>
            <a:ext cx="8592840" cy="6002280"/>
            <a:chOff x="228600" y="228600"/>
            <a:chExt cx="8592840" cy="6002280"/>
          </a:xfrm>
        </p:grpSpPr>
        <p:grpSp>
          <p:nvGrpSpPr>
            <p:cNvPr id="937" name="Group 5"/>
            <p:cNvGrpSpPr/>
            <p:nvPr/>
          </p:nvGrpSpPr>
          <p:grpSpPr>
            <a:xfrm>
              <a:off x="304560" y="304560"/>
              <a:ext cx="8516880" cy="5926320"/>
              <a:chOff x="304560" y="304560"/>
              <a:chExt cx="8516880" cy="5926320"/>
            </a:xfrm>
          </p:grpSpPr>
          <p:sp>
            <p:nvSpPr>
              <p:cNvPr id="938"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39"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40"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46411F9-1307-41D4-97F7-286351280226}" type="slidenum">
              <a:rPr lang="en-US" sz="1400" b="0" strike="noStrike" spc="-1">
                <a:solidFill>
                  <a:srgbClr val="000000"/>
                </a:solidFill>
                <a:latin typeface="Arial"/>
              </a:rPr>
              <a:t>102</a:t>
            </a:fld>
            <a:endParaRPr lang="en-GB" sz="1400" b="0" strike="noStrike" spc="-1">
              <a:latin typeface="Arial"/>
            </a:endParaRPr>
          </a:p>
        </p:txBody>
      </p:sp>
      <p:sp>
        <p:nvSpPr>
          <p:cNvPr id="942" name="CustomShape 2"/>
          <p:cNvSpPr/>
          <p:nvPr/>
        </p:nvSpPr>
        <p:spPr>
          <a:xfrm>
            <a:off x="457200" y="9144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43" name="CustomShape 3"/>
          <p:cNvSpPr/>
          <p:nvPr/>
        </p:nvSpPr>
        <p:spPr>
          <a:xfrm>
            <a:off x="838080" y="1792440"/>
            <a:ext cx="7619760" cy="106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Parity error codes</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grpSp>
        <p:nvGrpSpPr>
          <p:cNvPr id="944" name="Group 4"/>
          <p:cNvGrpSpPr/>
          <p:nvPr/>
        </p:nvGrpSpPr>
        <p:grpSpPr>
          <a:xfrm>
            <a:off x="228600" y="228600"/>
            <a:ext cx="8592840" cy="6002280"/>
            <a:chOff x="228600" y="228600"/>
            <a:chExt cx="8592840" cy="6002280"/>
          </a:xfrm>
        </p:grpSpPr>
        <p:grpSp>
          <p:nvGrpSpPr>
            <p:cNvPr id="945" name="Group 5"/>
            <p:cNvGrpSpPr/>
            <p:nvPr/>
          </p:nvGrpSpPr>
          <p:grpSpPr>
            <a:xfrm>
              <a:off x="304560" y="304560"/>
              <a:ext cx="8516880" cy="5926320"/>
              <a:chOff x="304560" y="304560"/>
              <a:chExt cx="8516880" cy="5926320"/>
            </a:xfrm>
          </p:grpSpPr>
          <p:sp>
            <p:nvSpPr>
              <p:cNvPr id="946"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47"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48"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949" name="Picture 9"/>
          <p:cNvPicPr/>
          <p:nvPr/>
        </p:nvPicPr>
        <p:blipFill>
          <a:blip r:embed="rId3"/>
          <a:stretch/>
        </p:blipFill>
        <p:spPr>
          <a:xfrm>
            <a:off x="4970160" y="1792440"/>
            <a:ext cx="3885840" cy="3806640"/>
          </a:xfrm>
          <a:prstGeom prst="rect">
            <a:avLst/>
          </a:prstGeom>
          <a:ln>
            <a:noFill/>
          </a:ln>
          <a:effectLst>
            <a:outerShdw dist="107932" dir="2700000" algn="ctr" rotWithShape="0">
              <a:srgbClr val="808080">
                <a:alpha val="50000"/>
              </a:srgbClr>
            </a:outerShdw>
          </a:effectLst>
        </p:spPr>
      </p:pic>
      <p:sp>
        <p:nvSpPr>
          <p:cNvPr id="950" name="CustomShape 9"/>
          <p:cNvSpPr/>
          <p:nvPr/>
        </p:nvSpPr>
        <p:spPr>
          <a:xfrm>
            <a:off x="477720" y="2387520"/>
            <a:ext cx="48906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199"/>
              </a:spcBef>
              <a:spcAft>
                <a:spcPts val="1001"/>
              </a:spcAft>
              <a:tabLst>
                <a:tab pos="0" algn="l"/>
                <a:tab pos="444600" algn="l"/>
                <a:tab pos="893880" algn="l"/>
                <a:tab pos="1343160" algn="l"/>
                <a:tab pos="1792440" algn="l"/>
                <a:tab pos="2241720" algn="l"/>
                <a:tab pos="2690640" algn="l"/>
                <a:tab pos="3139920" algn="l"/>
                <a:tab pos="3589200" algn="l"/>
                <a:tab pos="4038480" algn="l"/>
                <a:tab pos="4487760" algn="l"/>
                <a:tab pos="4937040" algn="l"/>
                <a:tab pos="5386320" algn="l"/>
                <a:tab pos="5835600" algn="l"/>
                <a:tab pos="6284880" algn="l"/>
                <a:tab pos="6734160" algn="l"/>
                <a:tab pos="7183440" algn="l"/>
                <a:tab pos="7632720" algn="l"/>
                <a:tab pos="8082000" algn="l"/>
                <a:tab pos="8531280" algn="l"/>
                <a:tab pos="8980560" algn="l"/>
                <a:tab pos="8982000" algn="l"/>
                <a:tab pos="9431280" algn="l"/>
                <a:tab pos="9880560" algn="l"/>
                <a:tab pos="10329840" algn="l"/>
                <a:tab pos="10779120" algn="l"/>
                <a:tab pos="10780560" algn="l"/>
              </a:tabLst>
            </a:pPr>
            <a:r>
              <a:rPr lang="en-US" sz="1800" b="0" strike="noStrike" spc="-1">
                <a:solidFill>
                  <a:srgbClr val="000000"/>
                </a:solidFill>
                <a:latin typeface="Arial"/>
              </a:rPr>
              <a:t>even parity set a parity bit to 1 if the total number of ones in the positions it checks is odd.</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74BFE80-A071-4682-8025-209D9E4B47FF}" type="slidenum">
              <a:rPr lang="en-US" sz="1400" b="0" strike="noStrike" spc="-1">
                <a:solidFill>
                  <a:srgbClr val="000000"/>
                </a:solidFill>
                <a:latin typeface="Arial"/>
              </a:rPr>
              <a:t>103</a:t>
            </a:fld>
            <a:endParaRPr lang="en-GB" sz="1400" b="0" strike="noStrike" spc="-1">
              <a:latin typeface="Arial"/>
            </a:endParaRPr>
          </a:p>
        </p:txBody>
      </p:sp>
      <p:sp>
        <p:nvSpPr>
          <p:cNvPr id="952" name="CustomShape 2"/>
          <p:cNvSpPr/>
          <p:nvPr/>
        </p:nvSpPr>
        <p:spPr>
          <a:xfrm>
            <a:off x="385920" y="627120"/>
            <a:ext cx="852912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a:t>
            </a:r>
            <a:endParaRPr lang="en-GB" sz="4400" b="0" strike="noStrike" spc="-1">
              <a:latin typeface="Arial"/>
            </a:endParaRPr>
          </a:p>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Codes </a:t>
            </a:r>
            <a:endParaRPr lang="en-GB" sz="4400" b="0" strike="noStrike" spc="-1">
              <a:latin typeface="Arial"/>
            </a:endParaRPr>
          </a:p>
        </p:txBody>
      </p:sp>
      <p:sp>
        <p:nvSpPr>
          <p:cNvPr id="953" name="CustomShape 3"/>
          <p:cNvSpPr/>
          <p:nvPr/>
        </p:nvSpPr>
        <p:spPr>
          <a:xfrm>
            <a:off x="838080" y="1397160"/>
            <a:ext cx="7619760" cy="1066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Assign the proper even parity bit to the following code groups:</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(a) 1010 (b) 111000 (c) 101101</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(d) 1000111001001 (e) 101101011111</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Solution</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Make the parity bit either 1 or 0 as necessary to make the total number of 1s even. The</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parity bit will be the left-most bit (color).</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(a) </a:t>
            </a:r>
            <a:r>
              <a:rPr lang="en-US" sz="2800" b="0" strike="noStrike" spc="-1">
                <a:solidFill>
                  <a:srgbClr val="FF4000"/>
                </a:solidFill>
                <a:latin typeface="Arial"/>
              </a:rPr>
              <a:t>0</a:t>
            </a:r>
            <a:r>
              <a:rPr lang="en-US" sz="2800" b="0" strike="noStrike" spc="-1">
                <a:solidFill>
                  <a:srgbClr val="000000"/>
                </a:solidFill>
                <a:latin typeface="Arial"/>
              </a:rPr>
              <a:t>1010 (b) </a:t>
            </a:r>
            <a:r>
              <a:rPr lang="en-US" sz="2800" b="0" strike="noStrike" spc="-1">
                <a:solidFill>
                  <a:srgbClr val="FF4000"/>
                </a:solidFill>
                <a:latin typeface="Arial"/>
              </a:rPr>
              <a:t>1</a:t>
            </a:r>
            <a:r>
              <a:rPr lang="en-US" sz="2800" b="0" strike="noStrike" spc="-1">
                <a:solidFill>
                  <a:srgbClr val="000000"/>
                </a:solidFill>
                <a:latin typeface="Arial"/>
              </a:rPr>
              <a:t>111000  (c) </a:t>
            </a:r>
            <a:r>
              <a:rPr lang="en-US" sz="2800" b="0" strike="noStrike" spc="-1">
                <a:solidFill>
                  <a:srgbClr val="FF4000"/>
                </a:solidFill>
                <a:latin typeface="Arial"/>
              </a:rPr>
              <a:t>0</a:t>
            </a:r>
            <a:r>
              <a:rPr lang="en-US" sz="2800" b="0" strike="noStrike" spc="-1">
                <a:solidFill>
                  <a:srgbClr val="000000"/>
                </a:solidFill>
                <a:latin typeface="Arial"/>
              </a:rPr>
              <a:t>101101</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(d) </a:t>
            </a:r>
            <a:r>
              <a:rPr lang="en-US" sz="2800" b="0" strike="noStrike" spc="-1">
                <a:solidFill>
                  <a:srgbClr val="FF4000"/>
                </a:solidFill>
                <a:latin typeface="Arial"/>
              </a:rPr>
              <a:t>0</a:t>
            </a:r>
            <a:r>
              <a:rPr lang="en-US" sz="2800" b="0" strike="noStrike" spc="-1">
                <a:solidFill>
                  <a:srgbClr val="000000"/>
                </a:solidFill>
                <a:latin typeface="Arial"/>
              </a:rPr>
              <a:t>100011100101 (e) </a:t>
            </a:r>
            <a:r>
              <a:rPr lang="en-US" sz="2800" b="0" strike="noStrike" spc="-1">
                <a:solidFill>
                  <a:srgbClr val="FF4000"/>
                </a:solidFill>
                <a:latin typeface="Arial"/>
              </a:rPr>
              <a:t>0</a:t>
            </a:r>
            <a:r>
              <a:rPr lang="en-US" sz="2800" b="0" strike="noStrike" spc="-1">
                <a:solidFill>
                  <a:srgbClr val="000000"/>
                </a:solidFill>
                <a:latin typeface="Arial"/>
              </a:rPr>
              <a:t>101101011111</a:t>
            </a:r>
            <a:endParaRPr lang="en-GB" sz="2800" b="0" strike="noStrike" spc="-1">
              <a:latin typeface="Arial"/>
            </a:endParaRPr>
          </a:p>
        </p:txBody>
      </p:sp>
      <p:grpSp>
        <p:nvGrpSpPr>
          <p:cNvPr id="954" name="Group 4"/>
          <p:cNvGrpSpPr/>
          <p:nvPr/>
        </p:nvGrpSpPr>
        <p:grpSpPr>
          <a:xfrm>
            <a:off x="228600" y="228600"/>
            <a:ext cx="8592840" cy="6002280"/>
            <a:chOff x="228600" y="228600"/>
            <a:chExt cx="8592840" cy="6002280"/>
          </a:xfrm>
        </p:grpSpPr>
        <p:grpSp>
          <p:nvGrpSpPr>
            <p:cNvPr id="955" name="Group 5"/>
            <p:cNvGrpSpPr/>
            <p:nvPr/>
          </p:nvGrpSpPr>
          <p:grpSpPr>
            <a:xfrm>
              <a:off x="304560" y="304560"/>
              <a:ext cx="8516880" cy="5926320"/>
              <a:chOff x="304560" y="304560"/>
              <a:chExt cx="8516880" cy="5926320"/>
            </a:xfrm>
          </p:grpSpPr>
          <p:sp>
            <p:nvSpPr>
              <p:cNvPr id="956"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57"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58"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9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D444D8D-25CE-4FFD-9C71-2771E98B08EC}" type="slidenum">
              <a:rPr lang="en-US" sz="1400" b="0" strike="noStrike" spc="-1">
                <a:solidFill>
                  <a:srgbClr val="000000"/>
                </a:solidFill>
                <a:latin typeface="Arial"/>
              </a:rPr>
              <a:t>104</a:t>
            </a:fld>
            <a:endParaRPr lang="en-GB" sz="1400" b="0" strike="noStrike" spc="-1">
              <a:latin typeface="Arial"/>
            </a:endParaRPr>
          </a:p>
        </p:txBody>
      </p:sp>
      <p:sp>
        <p:nvSpPr>
          <p:cNvPr id="960"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61" name="CustomShape 3"/>
          <p:cNvSpPr/>
          <p:nvPr/>
        </p:nvSpPr>
        <p:spPr>
          <a:xfrm>
            <a:off x="349200" y="1450800"/>
            <a:ext cx="89150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Hamming error codes</a:t>
            </a:r>
            <a:endParaRPr lang="en-GB" sz="28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Redundant bits –</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Redundant bits are extra binary bits that are generated and added to the information-carrying bits of data transfer to ensure that no bits were lost during the data transfer.</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The number of redundant bits can be calculated using the following formula: 2^r ≥ m + r + 1 </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 where, r = redundant bit, m = data bit</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Suppose the number of data bits is 7, then the number of redundant bits can be calculated using:</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 2^4 ≥ 7 + 4 + 1</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Thus, the number of redundant bits= 4</a:t>
            </a:r>
            <a:endParaRPr lang="en-GB" sz="2400" b="0" strike="noStrike" spc="-1">
              <a:latin typeface="Arial"/>
            </a:endParaRPr>
          </a:p>
        </p:txBody>
      </p:sp>
      <p:grpSp>
        <p:nvGrpSpPr>
          <p:cNvPr id="962" name="Group 4"/>
          <p:cNvGrpSpPr/>
          <p:nvPr/>
        </p:nvGrpSpPr>
        <p:grpSpPr>
          <a:xfrm>
            <a:off x="228600" y="228600"/>
            <a:ext cx="8592840" cy="6002280"/>
            <a:chOff x="228600" y="228600"/>
            <a:chExt cx="8592840" cy="6002280"/>
          </a:xfrm>
        </p:grpSpPr>
        <p:grpSp>
          <p:nvGrpSpPr>
            <p:cNvPr id="963" name="Group 5"/>
            <p:cNvGrpSpPr/>
            <p:nvPr/>
          </p:nvGrpSpPr>
          <p:grpSpPr>
            <a:xfrm>
              <a:off x="304560" y="304560"/>
              <a:ext cx="8516880" cy="5926320"/>
              <a:chOff x="304560" y="304560"/>
              <a:chExt cx="8516880" cy="5926320"/>
            </a:xfrm>
          </p:grpSpPr>
          <p:sp>
            <p:nvSpPr>
              <p:cNvPr id="96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6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6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961">
                                            <p:txEl>
                                              <p:pRg st="0" end="0"/>
                                            </p:txEl>
                                          </p:spTgt>
                                        </p:tgtEl>
                                        <p:attrNameLst>
                                          <p:attrName>style.visibility</p:attrName>
                                        </p:attrNameLst>
                                      </p:cBhvr>
                                      <p:to>
                                        <p:strVal val="visible"/>
                                      </p:to>
                                    </p:set>
                                    <p:animEffect transition="in" filter="dissolve">
                                      <p:cBhvr additive="repl">
                                        <p:cTn id="7" dur="500"/>
                                        <p:tgtEl>
                                          <p:spTgt spid="961">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961">
                                            <p:txEl>
                                              <p:pRg st="1" end="1"/>
                                            </p:txEl>
                                          </p:spTgt>
                                        </p:tgtEl>
                                        <p:attrNameLst>
                                          <p:attrName>style.visibility</p:attrName>
                                        </p:attrNameLst>
                                      </p:cBhvr>
                                      <p:to>
                                        <p:strVal val="visible"/>
                                      </p:to>
                                    </p:set>
                                    <p:animEffect transition="in" filter="dissolve">
                                      <p:cBhvr additive="repl">
                                        <p:cTn id="11" dur="500"/>
                                        <p:tgtEl>
                                          <p:spTgt spid="9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AAA603E-85CD-4A29-95A9-E91C244BD9E7}" type="slidenum">
              <a:rPr lang="en-US" sz="1400" b="0" strike="noStrike" spc="-1">
                <a:solidFill>
                  <a:srgbClr val="000000"/>
                </a:solidFill>
                <a:latin typeface="Arial"/>
              </a:rPr>
              <a:t>105</a:t>
            </a:fld>
            <a:endParaRPr lang="en-GB" sz="1400" b="0" strike="noStrike" spc="-1">
              <a:latin typeface="Arial"/>
            </a:endParaRPr>
          </a:p>
        </p:txBody>
      </p:sp>
      <p:sp>
        <p:nvSpPr>
          <p:cNvPr id="968"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69" name="CustomShape 3"/>
          <p:cNvSpPr/>
          <p:nvPr/>
        </p:nvSpPr>
        <p:spPr>
          <a:xfrm>
            <a:off x="349200" y="1450800"/>
            <a:ext cx="89150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Hamming error codes</a:t>
            </a:r>
            <a:endParaRPr lang="en-GB" sz="28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Parity bits –</a:t>
            </a:r>
            <a:endParaRPr lang="en-GB" sz="2400" b="0" strike="noStrike" spc="-1">
              <a:latin typeface="Arial"/>
            </a:endParaRPr>
          </a:p>
          <a:p>
            <a:pPr marL="325440" indent="-325080">
              <a:lnSpc>
                <a:spcPct val="100000"/>
              </a:lnSpc>
              <a:spcBef>
                <a:spcPts val="601"/>
              </a:spcBef>
              <a:tabLst>
                <a:tab pos="0" algn="l"/>
              </a:tabLst>
            </a:pPr>
            <a:r>
              <a:rPr lang="en-US" sz="2400" b="0" strike="noStrike" spc="-1">
                <a:solidFill>
                  <a:srgbClr val="000000"/>
                </a:solidFill>
                <a:latin typeface="Arial"/>
              </a:rPr>
              <a:t>A parity bit is a bit appended to a data of binary bits to ensure that the total number of 1’s in the data is even or odd. Parity bits are used for error detection. </a:t>
            </a:r>
            <a:endParaRPr lang="en-GB" sz="2400" b="0" strike="noStrike" spc="-1">
              <a:latin typeface="Arial"/>
            </a:endParaRPr>
          </a:p>
        </p:txBody>
      </p:sp>
      <p:grpSp>
        <p:nvGrpSpPr>
          <p:cNvPr id="970" name="Group 4"/>
          <p:cNvGrpSpPr/>
          <p:nvPr/>
        </p:nvGrpSpPr>
        <p:grpSpPr>
          <a:xfrm>
            <a:off x="228600" y="228600"/>
            <a:ext cx="8592840" cy="6002280"/>
            <a:chOff x="228600" y="228600"/>
            <a:chExt cx="8592840" cy="6002280"/>
          </a:xfrm>
        </p:grpSpPr>
        <p:grpSp>
          <p:nvGrpSpPr>
            <p:cNvPr id="971" name="Group 5"/>
            <p:cNvGrpSpPr/>
            <p:nvPr/>
          </p:nvGrpSpPr>
          <p:grpSpPr>
            <a:xfrm>
              <a:off x="304560" y="304560"/>
              <a:ext cx="8516880" cy="5926320"/>
              <a:chOff x="304560" y="304560"/>
              <a:chExt cx="8516880" cy="5926320"/>
            </a:xfrm>
          </p:grpSpPr>
          <p:sp>
            <p:nvSpPr>
              <p:cNvPr id="97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7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7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969">
                                            <p:txEl>
                                              <p:pRg st="0" end="0"/>
                                            </p:txEl>
                                          </p:spTgt>
                                        </p:tgtEl>
                                        <p:attrNameLst>
                                          <p:attrName>style.visibility</p:attrName>
                                        </p:attrNameLst>
                                      </p:cBhvr>
                                      <p:to>
                                        <p:strVal val="visible"/>
                                      </p:to>
                                    </p:set>
                                    <p:animEffect transition="in" filter="dissolve">
                                      <p:cBhvr additive="repl">
                                        <p:cTn id="7" dur="500"/>
                                        <p:tgtEl>
                                          <p:spTgt spid="9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75" name="Picture 1"/>
          <p:cNvPicPr/>
          <p:nvPr/>
        </p:nvPicPr>
        <p:blipFill>
          <a:blip r:embed="rId3"/>
          <a:stretch/>
        </p:blipFill>
        <p:spPr>
          <a:xfrm>
            <a:off x="3006720" y="2043000"/>
            <a:ext cx="4030200" cy="4438440"/>
          </a:xfrm>
          <a:prstGeom prst="rect">
            <a:avLst/>
          </a:prstGeom>
          <a:ln>
            <a:noFill/>
          </a:ln>
        </p:spPr>
      </p:pic>
      <p:sp>
        <p:nvSpPr>
          <p:cNvPr id="97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B5FA32B-05D9-4ACB-805E-211BF3033A58}" type="slidenum">
              <a:rPr lang="en-US" sz="1400" b="0" strike="noStrike" spc="-1">
                <a:solidFill>
                  <a:srgbClr val="000000"/>
                </a:solidFill>
                <a:latin typeface="Arial"/>
              </a:rPr>
              <a:t>106</a:t>
            </a:fld>
            <a:endParaRPr lang="en-GB" sz="1400" b="0" strike="noStrike" spc="-1">
              <a:latin typeface="Arial"/>
            </a:endParaRPr>
          </a:p>
        </p:txBody>
      </p:sp>
      <p:sp>
        <p:nvSpPr>
          <p:cNvPr id="977"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78" name="CustomShape 3"/>
          <p:cNvSpPr/>
          <p:nvPr/>
        </p:nvSpPr>
        <p:spPr>
          <a:xfrm>
            <a:off x="457200" y="2027160"/>
            <a:ext cx="403812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Hamming error codes</a:t>
            </a:r>
            <a:endParaRPr lang="en-GB" sz="2800" b="0" strike="noStrike" spc="-1">
              <a:latin typeface="Arial"/>
            </a:endParaRPr>
          </a:p>
          <a:p>
            <a:pPr marL="725400" lvl="1" indent="-26784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Hamming code words</a:t>
            </a:r>
            <a:endParaRPr lang="en-GB" sz="2400" b="0" strike="noStrike" spc="-1">
              <a:latin typeface="Arial"/>
            </a:endParaRPr>
          </a:p>
          <a:p>
            <a:pPr marL="725400" lvl="1" indent="-26784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Hex equivalent of the data bits</a:t>
            </a:r>
            <a:endParaRPr lang="en-GB" sz="2400" b="0" strike="noStrike" spc="-1">
              <a:latin typeface="Arial"/>
            </a:endParaRPr>
          </a:p>
        </p:txBody>
      </p:sp>
      <p:grpSp>
        <p:nvGrpSpPr>
          <p:cNvPr id="979" name="Group 4"/>
          <p:cNvGrpSpPr/>
          <p:nvPr/>
        </p:nvGrpSpPr>
        <p:grpSpPr>
          <a:xfrm>
            <a:off x="228600" y="228600"/>
            <a:ext cx="8592840" cy="6002280"/>
            <a:chOff x="228600" y="228600"/>
            <a:chExt cx="8592840" cy="6002280"/>
          </a:xfrm>
        </p:grpSpPr>
        <p:grpSp>
          <p:nvGrpSpPr>
            <p:cNvPr id="980" name="Group 5"/>
            <p:cNvGrpSpPr/>
            <p:nvPr/>
          </p:nvGrpSpPr>
          <p:grpSpPr>
            <a:xfrm>
              <a:off x="304560" y="304560"/>
              <a:ext cx="8516880" cy="5926320"/>
              <a:chOff x="304560" y="304560"/>
              <a:chExt cx="8516880" cy="5926320"/>
            </a:xfrm>
          </p:grpSpPr>
          <p:sp>
            <p:nvSpPr>
              <p:cNvPr id="981"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82"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83"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graphicFrame>
        <p:nvGraphicFramePr>
          <p:cNvPr id="984" name="Table 9"/>
          <p:cNvGraphicFramePr/>
          <p:nvPr/>
        </p:nvGraphicFramePr>
        <p:xfrm>
          <a:off x="6858000" y="1703520"/>
          <a:ext cx="2109600" cy="3430080"/>
        </p:xfrm>
        <a:graphic>
          <a:graphicData uri="http://schemas.openxmlformats.org/drawingml/2006/table">
            <a:tbl>
              <a:tblPr/>
              <a:tblGrid>
                <a:gridCol w="1222200">
                  <a:extLst>
                    <a:ext uri="{9D8B030D-6E8A-4147-A177-3AD203B41FA5}">
                      <a16:colId xmlns:a16="http://schemas.microsoft.com/office/drawing/2014/main" val="20000"/>
                    </a:ext>
                  </a:extLst>
                </a:gridCol>
                <a:gridCol w="887400">
                  <a:extLst>
                    <a:ext uri="{9D8B030D-6E8A-4147-A177-3AD203B41FA5}">
                      <a16:colId xmlns:a16="http://schemas.microsoft.com/office/drawing/2014/main" val="20001"/>
                    </a:ext>
                  </a:extLst>
                </a:gridCol>
              </a:tblGrid>
              <a:tr h="3430440">
                <a:tc>
                  <a:txBody>
                    <a:bodyPr/>
                    <a:lstStyle/>
                    <a:p>
                      <a:pPr algn="ctr">
                        <a:lnSpc>
                          <a:spcPct val="47000"/>
                        </a:lnSpc>
                        <a:spcBef>
                          <a:spcPts val="400"/>
                        </a:spcBef>
                        <a:tabLst>
                          <a:tab pos="0" algn="l"/>
                        </a:tabLst>
                      </a:pPr>
                      <a:r>
                        <a:rPr lang="en-US" sz="1600" b="0" strike="noStrike" spc="-1">
                          <a:solidFill>
                            <a:srgbClr val="000000"/>
                          </a:solidFill>
                          <a:latin typeface="Arial"/>
                        </a:rPr>
                        <a:t>0000000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0000111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0011011 </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0011110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0101010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0101101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0110011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0110100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1001011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1001100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1010010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1010101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1100001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1100110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1111000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1111111</a:t>
                      </a:r>
                      <a:endParaRPr lang="en-GB" sz="16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gn="ctr">
                        <a:lnSpc>
                          <a:spcPct val="47000"/>
                        </a:lnSpc>
                        <a:spcBef>
                          <a:spcPts val="400"/>
                        </a:spcBef>
                        <a:tabLst>
                          <a:tab pos="0" algn="l"/>
                        </a:tabLst>
                      </a:pPr>
                      <a:r>
                        <a:rPr lang="en-US" sz="1600" b="0" strike="noStrike" spc="-1">
                          <a:solidFill>
                            <a:srgbClr val="000000"/>
                          </a:solidFill>
                          <a:latin typeface="Arial"/>
                        </a:rPr>
                        <a:t>0</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1</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2</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3</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4</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5</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6</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7</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8</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9</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A</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B</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C</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D</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E</a:t>
                      </a:r>
                      <a:endParaRPr lang="en-GB" sz="1600" b="0" strike="noStrike" spc="-1">
                        <a:latin typeface="Arial"/>
                      </a:endParaRPr>
                    </a:p>
                    <a:p>
                      <a:pPr algn="ctr">
                        <a:lnSpc>
                          <a:spcPct val="47000"/>
                        </a:lnSpc>
                        <a:spcBef>
                          <a:spcPts val="400"/>
                        </a:spcBef>
                        <a:tabLst>
                          <a:tab pos="0" algn="l"/>
                        </a:tabLst>
                      </a:pPr>
                      <a:r>
                        <a:rPr lang="en-US" sz="1600" b="0" strike="noStrike" spc="-1">
                          <a:solidFill>
                            <a:srgbClr val="000000"/>
                          </a:solidFill>
                          <a:latin typeface="Arial"/>
                        </a:rPr>
                        <a:t>F</a:t>
                      </a:r>
                      <a:endParaRPr lang="en-GB" sz="16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extLst>
                  <a:ext uri="{0D108BD9-81ED-4DB2-BD59-A6C34878D82A}">
                    <a16:rowId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978">
                                            <p:txEl>
                                              <p:pRg st="0" end="0"/>
                                            </p:txEl>
                                          </p:spTgt>
                                        </p:tgtEl>
                                        <p:attrNameLst>
                                          <p:attrName>style.visibility</p:attrName>
                                        </p:attrNameLst>
                                      </p:cBhvr>
                                      <p:to>
                                        <p:strVal val="visible"/>
                                      </p:to>
                                    </p:set>
                                    <p:animEffect transition="in" filter="dissolve">
                                      <p:cBhvr additive="repl">
                                        <p:cTn id="7" dur="500"/>
                                        <p:tgtEl>
                                          <p:spTgt spid="978">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978">
                                            <p:txEl>
                                              <p:pRg st="1" end="1"/>
                                            </p:txEl>
                                          </p:spTgt>
                                        </p:tgtEl>
                                        <p:attrNameLst>
                                          <p:attrName>style.visibility</p:attrName>
                                        </p:attrNameLst>
                                      </p:cBhvr>
                                      <p:to>
                                        <p:strVal val="visible"/>
                                      </p:to>
                                    </p:set>
                                    <p:animEffect transition="in" filter="dissolve">
                                      <p:cBhvr additive="repl">
                                        <p:cTn id="11" dur="500"/>
                                        <p:tgtEl>
                                          <p:spTgt spid="978">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978">
                                            <p:txEl>
                                              <p:pRg st="2" end="2"/>
                                            </p:txEl>
                                          </p:spTgt>
                                        </p:tgtEl>
                                        <p:attrNameLst>
                                          <p:attrName>style.visibility</p:attrName>
                                        </p:attrNameLst>
                                      </p:cBhvr>
                                      <p:to>
                                        <p:strVal val="visible"/>
                                      </p:to>
                                    </p:set>
                                    <p:animEffect transition="in" filter="dissolve">
                                      <p:cBhvr additive="repl">
                                        <p:cTn id="15" dur="500"/>
                                        <p:tgtEl>
                                          <p:spTgt spid="978">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984"/>
                                        </p:tgtEl>
                                        <p:attrNameLst>
                                          <p:attrName>style.visibility</p:attrName>
                                        </p:attrNameLst>
                                      </p:cBhvr>
                                      <p:to>
                                        <p:strVal val="visible"/>
                                      </p:to>
                                    </p:set>
                                    <p:animEffect transition="in" filter="dissolve">
                                      <p:cBhvr additive="repl">
                                        <p:cTn id="19" dur="500"/>
                                        <p:tgtEl>
                                          <p:spTgt spid="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07F85AE-ADA1-4307-8AB7-AC7189C6AD72}" type="slidenum">
              <a:rPr lang="en-US" sz="1400" b="0" strike="noStrike" spc="-1">
                <a:solidFill>
                  <a:srgbClr val="000000"/>
                </a:solidFill>
                <a:latin typeface="Arial"/>
              </a:rPr>
              <a:t>107</a:t>
            </a:fld>
            <a:endParaRPr lang="en-GB" sz="1400" b="0" strike="noStrike" spc="-1">
              <a:latin typeface="Arial"/>
            </a:endParaRPr>
          </a:p>
        </p:txBody>
      </p:sp>
      <p:sp>
        <p:nvSpPr>
          <p:cNvPr id="986"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87" name="CustomShape 3"/>
          <p:cNvSpPr/>
          <p:nvPr/>
        </p:nvSpPr>
        <p:spPr>
          <a:xfrm>
            <a:off x="457200" y="1595520"/>
            <a:ext cx="84578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Determining the position of redundant bits –</a:t>
            </a:r>
            <a:endParaRPr lang="en-GB" sz="28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 in the above example:</a:t>
            </a:r>
            <a:endParaRPr lang="en-GB" sz="28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    The number of data bits = 7</a:t>
            </a:r>
            <a:endParaRPr lang="en-GB" sz="28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    The number of redundant bits = 4</a:t>
            </a:r>
            <a:endParaRPr lang="en-GB" sz="28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    The total number of bits = 11</a:t>
            </a:r>
            <a:endParaRPr lang="en-GB" sz="28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    The redundant bits are placed at positions corresponding to power of 2- 1, 2, 4, and 8</a:t>
            </a:r>
            <a:endParaRPr lang="en-GB" sz="2800" b="0" strike="noStrike" spc="-1">
              <a:latin typeface="Arial"/>
            </a:endParaRPr>
          </a:p>
        </p:txBody>
      </p:sp>
      <p:grpSp>
        <p:nvGrpSpPr>
          <p:cNvPr id="988" name="Group 4"/>
          <p:cNvGrpSpPr/>
          <p:nvPr/>
        </p:nvGrpSpPr>
        <p:grpSpPr>
          <a:xfrm>
            <a:off x="228600" y="228600"/>
            <a:ext cx="8592840" cy="6002280"/>
            <a:chOff x="228600" y="228600"/>
            <a:chExt cx="8592840" cy="6002280"/>
          </a:xfrm>
        </p:grpSpPr>
        <p:grpSp>
          <p:nvGrpSpPr>
            <p:cNvPr id="989" name="Group 5"/>
            <p:cNvGrpSpPr/>
            <p:nvPr/>
          </p:nvGrpSpPr>
          <p:grpSpPr>
            <a:xfrm>
              <a:off x="304560" y="304560"/>
              <a:ext cx="8516880" cy="5926320"/>
              <a:chOff x="304560" y="304560"/>
              <a:chExt cx="8516880" cy="5926320"/>
            </a:xfrm>
          </p:grpSpPr>
          <p:sp>
            <p:nvSpPr>
              <p:cNvPr id="990"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91"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92"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993" name="Picture 9"/>
          <p:cNvPicPr/>
          <p:nvPr/>
        </p:nvPicPr>
        <p:blipFill>
          <a:blip r:embed="rId3"/>
          <a:stretch/>
        </p:blipFill>
        <p:spPr>
          <a:xfrm>
            <a:off x="1419120" y="5121360"/>
            <a:ext cx="5667120" cy="15807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63C20F-77C2-40F5-A954-0B22035A7CD5}" type="slidenum">
              <a:rPr lang="en-US" sz="1400" b="0" strike="noStrike" spc="-1">
                <a:solidFill>
                  <a:srgbClr val="000000"/>
                </a:solidFill>
                <a:latin typeface="Arial"/>
              </a:rPr>
              <a:t>108</a:t>
            </a:fld>
            <a:endParaRPr lang="en-GB" sz="1400" b="0" strike="noStrike" spc="-1">
              <a:latin typeface="Arial"/>
            </a:endParaRPr>
          </a:p>
        </p:txBody>
      </p:sp>
      <p:sp>
        <p:nvSpPr>
          <p:cNvPr id="995"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996" name="CustomShape 3"/>
          <p:cNvSpPr/>
          <p:nvPr/>
        </p:nvSpPr>
        <p:spPr>
          <a:xfrm>
            <a:off x="457200" y="1595520"/>
            <a:ext cx="84578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Suppose the data to be transmitted is 1011001, the bits will be placed as follows:</a:t>
            </a:r>
            <a:endParaRPr lang="en-GB" sz="24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endParaRPr lang="en-GB" sz="24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endParaRPr lang="en-GB" sz="2400" b="0" strike="noStrike" spc="-1">
              <a:latin typeface="Arial"/>
            </a:endParaRPr>
          </a:p>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R1 bit is calculated using parity check at all the bits positions whose binary representation includes a 1 in the least significant position. R1: bits 1, 3, 5, 7, 9, 11</a:t>
            </a:r>
            <a:endParaRPr lang="en-GB" sz="2400" b="0" strike="noStrike" spc="-1">
              <a:latin typeface="Arial"/>
            </a:endParaRPr>
          </a:p>
        </p:txBody>
      </p:sp>
      <p:grpSp>
        <p:nvGrpSpPr>
          <p:cNvPr id="997" name="Group 4"/>
          <p:cNvGrpSpPr/>
          <p:nvPr/>
        </p:nvGrpSpPr>
        <p:grpSpPr>
          <a:xfrm>
            <a:off x="228600" y="228600"/>
            <a:ext cx="8592840" cy="6002280"/>
            <a:chOff x="228600" y="228600"/>
            <a:chExt cx="8592840" cy="6002280"/>
          </a:xfrm>
        </p:grpSpPr>
        <p:grpSp>
          <p:nvGrpSpPr>
            <p:cNvPr id="998" name="Group 5"/>
            <p:cNvGrpSpPr/>
            <p:nvPr/>
          </p:nvGrpSpPr>
          <p:grpSpPr>
            <a:xfrm>
              <a:off x="304560" y="304560"/>
              <a:ext cx="8516880" cy="5926320"/>
              <a:chOff x="304560" y="304560"/>
              <a:chExt cx="8516880" cy="5926320"/>
            </a:xfrm>
          </p:grpSpPr>
          <p:sp>
            <p:nvSpPr>
              <p:cNvPr id="999"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000"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001"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1002" name="Picture 9"/>
          <p:cNvPicPr/>
          <p:nvPr/>
        </p:nvPicPr>
        <p:blipFill>
          <a:blip r:embed="rId3"/>
          <a:stretch/>
        </p:blipFill>
        <p:spPr>
          <a:xfrm>
            <a:off x="1828800" y="2606760"/>
            <a:ext cx="4924080" cy="1028520"/>
          </a:xfrm>
          <a:prstGeom prst="rect">
            <a:avLst/>
          </a:prstGeom>
          <a:ln>
            <a:noFill/>
          </a:ln>
        </p:spPr>
      </p:pic>
      <p:pic>
        <p:nvPicPr>
          <p:cNvPr id="1003" name="Picture 10"/>
          <p:cNvPicPr/>
          <p:nvPr/>
        </p:nvPicPr>
        <p:blipFill>
          <a:blip r:embed="rId4"/>
          <a:stretch/>
        </p:blipFill>
        <p:spPr>
          <a:xfrm>
            <a:off x="1709640" y="4584600"/>
            <a:ext cx="4800240" cy="21333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E242BA2-FE54-4613-A7F4-FFFBA83CEB81}" type="slidenum">
              <a:rPr lang="en-US" sz="1400" b="0" strike="noStrike" spc="-1">
                <a:solidFill>
                  <a:srgbClr val="000000"/>
                </a:solidFill>
                <a:latin typeface="Arial"/>
              </a:rPr>
              <a:t>109</a:t>
            </a:fld>
            <a:endParaRPr lang="en-GB" sz="1400" b="0" strike="noStrike" spc="-1">
              <a:latin typeface="Arial"/>
            </a:endParaRPr>
          </a:p>
        </p:txBody>
      </p:sp>
      <p:sp>
        <p:nvSpPr>
          <p:cNvPr id="1005"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1006" name="CustomShape 3"/>
          <p:cNvSpPr/>
          <p:nvPr/>
        </p:nvSpPr>
        <p:spPr>
          <a:xfrm>
            <a:off x="457200" y="1595520"/>
            <a:ext cx="84578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00"/>
              </a:spcBef>
              <a:tabLst>
                <a:tab pos="0" algn="l"/>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R2 bit is calculated using parity check at all the bits positions whose binary representation includes a 1 in the second position from the least significant bit. R2: bits 2,3,6,7,10,11</a:t>
            </a:r>
            <a:endParaRPr lang="en-GB" sz="2400" b="0" strike="noStrike" spc="-1">
              <a:latin typeface="Arial"/>
            </a:endParaRPr>
          </a:p>
        </p:txBody>
      </p:sp>
      <p:grpSp>
        <p:nvGrpSpPr>
          <p:cNvPr id="1007" name="Group 4"/>
          <p:cNvGrpSpPr/>
          <p:nvPr/>
        </p:nvGrpSpPr>
        <p:grpSpPr>
          <a:xfrm>
            <a:off x="228600" y="228600"/>
            <a:ext cx="8592840" cy="6002280"/>
            <a:chOff x="228600" y="228600"/>
            <a:chExt cx="8592840" cy="6002280"/>
          </a:xfrm>
        </p:grpSpPr>
        <p:grpSp>
          <p:nvGrpSpPr>
            <p:cNvPr id="1008" name="Group 5"/>
            <p:cNvGrpSpPr/>
            <p:nvPr/>
          </p:nvGrpSpPr>
          <p:grpSpPr>
            <a:xfrm>
              <a:off x="304560" y="304560"/>
              <a:ext cx="8516880" cy="5926320"/>
              <a:chOff x="304560" y="304560"/>
              <a:chExt cx="8516880" cy="5926320"/>
            </a:xfrm>
          </p:grpSpPr>
          <p:sp>
            <p:nvSpPr>
              <p:cNvPr id="1009"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010"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011"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1012" name="Picture 9"/>
          <p:cNvPicPr/>
          <p:nvPr/>
        </p:nvPicPr>
        <p:blipFill>
          <a:blip r:embed="rId3"/>
          <a:stretch/>
        </p:blipFill>
        <p:spPr>
          <a:xfrm>
            <a:off x="1533600" y="2743200"/>
            <a:ext cx="5324040" cy="2085480"/>
          </a:xfrm>
          <a:prstGeom prst="rect">
            <a:avLst/>
          </a:prstGeom>
          <a:ln>
            <a:noFill/>
          </a:ln>
        </p:spPr>
      </p:pic>
      <p:pic>
        <p:nvPicPr>
          <p:cNvPr id="1013" name="Picture 10"/>
          <p:cNvPicPr/>
          <p:nvPr/>
        </p:nvPicPr>
        <p:blipFill>
          <a:blip r:embed="rId4"/>
          <a:stretch/>
        </p:blipFill>
        <p:spPr>
          <a:xfrm>
            <a:off x="1828800" y="4637160"/>
            <a:ext cx="5028840" cy="21283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100CCA9-73AF-43F6-990F-82E94ABC1C67}" type="slidenum">
              <a:rPr lang="en-US" sz="1400" b="0" strike="noStrike" spc="-1">
                <a:solidFill>
                  <a:srgbClr val="000000"/>
                </a:solidFill>
                <a:latin typeface="Arial"/>
              </a:rPr>
              <a:t>11</a:t>
            </a:fld>
            <a:endParaRPr lang="en-GB" sz="1400" b="0" strike="noStrike" spc="-1">
              <a:latin typeface="Arial"/>
            </a:endParaRPr>
          </a:p>
        </p:txBody>
      </p:sp>
      <p:sp>
        <p:nvSpPr>
          <p:cNvPr id="121" name="CustomShape 2"/>
          <p:cNvSpPr/>
          <p:nvPr/>
        </p:nvSpPr>
        <p:spPr>
          <a:xfrm>
            <a:off x="152280" y="228600"/>
            <a:ext cx="876276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200" b="1" strike="noStrike" spc="-1">
                <a:solidFill>
                  <a:srgbClr val="000000"/>
                </a:solidFill>
                <a:latin typeface="Arial"/>
              </a:rPr>
              <a:t>Figure 2–1</a:t>
            </a:r>
            <a:r>
              <a:rPr lang="en-US" sz="1200" b="0" strike="noStrike" spc="-1">
                <a:solidFill>
                  <a:srgbClr val="000000"/>
                </a:solidFill>
                <a:latin typeface="Arial"/>
              </a:rPr>
              <a:t>      Illustration of a simple binary counting application. </a:t>
            </a:r>
            <a:endParaRPr lang="en-GB" sz="1200" b="0" strike="noStrike" spc="-1">
              <a:latin typeface="Arial"/>
            </a:endParaRPr>
          </a:p>
        </p:txBody>
      </p:sp>
      <p:sp>
        <p:nvSpPr>
          <p:cNvPr id="122" name="CustomShape 3"/>
          <p:cNvSpPr/>
          <p:nvPr/>
        </p:nvSpPr>
        <p:spPr>
          <a:xfrm>
            <a:off x="228600" y="6248520"/>
            <a:ext cx="3962160" cy="533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900" b="1" strike="noStrike" spc="-1">
                <a:solidFill>
                  <a:srgbClr val="000000"/>
                </a:solidFill>
                <a:latin typeface="Arial"/>
              </a:rPr>
              <a:t>Thomas L. Floyd</a:t>
            </a:r>
            <a:r>
              <a:t/>
            </a:r>
            <a:br/>
            <a:r>
              <a:rPr lang="en-US" sz="900" b="0" i="1" strike="noStrike" spc="-1">
                <a:solidFill>
                  <a:srgbClr val="000000"/>
                </a:solidFill>
                <a:latin typeface="Arial"/>
              </a:rPr>
              <a:t>Digital Fundamentals, 9e</a:t>
            </a:r>
            <a:endParaRPr lang="en-GB" sz="900" b="0" strike="noStrike" spc="-1">
              <a:latin typeface="Arial"/>
            </a:endParaRPr>
          </a:p>
        </p:txBody>
      </p:sp>
      <p:sp>
        <p:nvSpPr>
          <p:cNvPr id="123" name="CustomShape 4"/>
          <p:cNvSpPr/>
          <p:nvPr/>
        </p:nvSpPr>
        <p:spPr>
          <a:xfrm>
            <a:off x="6781680" y="6248520"/>
            <a:ext cx="2285640" cy="533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800" b="0" strike="noStrike" spc="-1">
                <a:solidFill>
                  <a:srgbClr val="000000"/>
                </a:solidFill>
                <a:latin typeface="Arial"/>
              </a:rPr>
              <a:t>Copyright ©2006 by Pearson Education, Inc.</a:t>
            </a:r>
            <a:r>
              <a:t/>
            </a:r>
            <a:br/>
            <a:r>
              <a:rPr lang="en-US" sz="800" b="0" strike="noStrike" spc="-1">
                <a:solidFill>
                  <a:srgbClr val="000000"/>
                </a:solidFill>
                <a:latin typeface="Arial"/>
              </a:rPr>
              <a:t>Upper Saddle River, New Jersey 07458</a:t>
            </a:r>
            <a:r>
              <a:t/>
            </a:r>
            <a:br/>
            <a:r>
              <a:rPr lang="en-US" sz="800" b="0" strike="noStrike" spc="-1">
                <a:solidFill>
                  <a:srgbClr val="000000"/>
                </a:solidFill>
                <a:latin typeface="Arial"/>
              </a:rPr>
              <a:t>All rights reserved.</a:t>
            </a:r>
            <a:endParaRPr lang="en-GB" sz="800" b="0" strike="noStrike" spc="-1">
              <a:latin typeface="Arial"/>
            </a:endParaRPr>
          </a:p>
        </p:txBody>
      </p:sp>
      <p:pic>
        <p:nvPicPr>
          <p:cNvPr id="124" name="Picture 5"/>
          <p:cNvPicPr/>
          <p:nvPr/>
        </p:nvPicPr>
        <p:blipFill>
          <a:blip r:embed="rId3"/>
          <a:stretch/>
        </p:blipFill>
        <p:spPr>
          <a:xfrm>
            <a:off x="228600" y="2262240"/>
            <a:ext cx="8341920" cy="2333160"/>
          </a:xfrm>
          <a:prstGeom prst="rect">
            <a:avLst/>
          </a:prstGeom>
          <a:ln>
            <a:noFill/>
          </a:ln>
        </p:spPr>
      </p:pic>
      <p:sp>
        <p:nvSpPr>
          <p:cNvPr id="125" name="CustomShape 5"/>
          <p:cNvSpPr/>
          <p:nvPr/>
        </p:nvSpPr>
        <p:spPr>
          <a:xfrm>
            <a:off x="457200" y="4595760"/>
            <a:ext cx="8113320" cy="17697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0000"/>
                </a:solidFill>
                <a:latin typeface="Helvetica-Bold"/>
              </a:rPr>
              <a:t>InfoNote</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Helvetica-Condensed"/>
              </a:rPr>
              <a:t>Processors use binary numbers to select memory locations. Each location is assigned a unique number called an address. Some microprocessors, for example, have 32 address lines which can select 2</a:t>
            </a:r>
            <a:r>
              <a:rPr lang="en-US" sz="800" b="0" strike="noStrike" spc="-1">
                <a:solidFill>
                  <a:srgbClr val="000000"/>
                </a:solidFill>
                <a:latin typeface="Helvetica-Condensed"/>
              </a:rPr>
              <a:t>32 </a:t>
            </a:r>
            <a:r>
              <a:rPr lang="en-US" sz="1800" b="0" strike="noStrike" spc="-1">
                <a:solidFill>
                  <a:srgbClr val="000000"/>
                </a:solidFill>
                <a:latin typeface="Helvetica-Condensed"/>
              </a:rPr>
              <a:t>(4,294,967,296) unique</a:t>
            </a:r>
            <a:endParaRPr lang="en-GB" sz="1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Helvetica-Condensed"/>
              </a:rPr>
              <a:t>locations.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3C40C6E-30C3-4BDA-8257-0362D621DE08}" type="slidenum">
              <a:rPr lang="en-US" sz="1400" b="0" strike="noStrike" spc="-1">
                <a:solidFill>
                  <a:srgbClr val="000000"/>
                </a:solidFill>
                <a:latin typeface="Arial"/>
              </a:rPr>
              <a:t>110</a:t>
            </a:fld>
            <a:endParaRPr lang="en-GB" sz="1400" b="0" strike="noStrike" spc="-1">
              <a:latin typeface="Arial"/>
            </a:endParaRPr>
          </a:p>
        </p:txBody>
      </p:sp>
      <p:sp>
        <p:nvSpPr>
          <p:cNvPr id="1015"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1016" name="CustomShape 3"/>
          <p:cNvSpPr/>
          <p:nvPr/>
        </p:nvSpPr>
        <p:spPr>
          <a:xfrm>
            <a:off x="457200" y="1595520"/>
            <a:ext cx="8457840" cy="4525560"/>
          </a:xfrm>
          <a:prstGeom prst="rect">
            <a:avLst/>
          </a:prstGeom>
          <a:noFill/>
          <a:ln>
            <a:noFill/>
          </a:ln>
        </p:spPr>
        <p:style>
          <a:lnRef idx="0">
            <a:scrgbClr r="0" g="0" b="0"/>
          </a:lnRef>
          <a:fillRef idx="0">
            <a:scrgbClr r="0" g="0" b="0"/>
          </a:fillRef>
          <a:effectRef idx="0">
            <a:scrgbClr r="0" g="0" b="0"/>
          </a:effectRef>
          <a:fontRef idx="minor"/>
        </p:style>
      </p:sp>
      <p:grpSp>
        <p:nvGrpSpPr>
          <p:cNvPr id="1017" name="Group 4"/>
          <p:cNvGrpSpPr/>
          <p:nvPr/>
        </p:nvGrpSpPr>
        <p:grpSpPr>
          <a:xfrm>
            <a:off x="228600" y="228600"/>
            <a:ext cx="8592840" cy="6002280"/>
            <a:chOff x="228600" y="228600"/>
            <a:chExt cx="8592840" cy="6002280"/>
          </a:xfrm>
        </p:grpSpPr>
        <p:grpSp>
          <p:nvGrpSpPr>
            <p:cNvPr id="1018" name="Group 5"/>
            <p:cNvGrpSpPr/>
            <p:nvPr/>
          </p:nvGrpSpPr>
          <p:grpSpPr>
            <a:xfrm>
              <a:off x="304560" y="304560"/>
              <a:ext cx="8516880" cy="5926320"/>
              <a:chOff x="304560" y="304560"/>
              <a:chExt cx="8516880" cy="5926320"/>
            </a:xfrm>
          </p:grpSpPr>
          <p:sp>
            <p:nvSpPr>
              <p:cNvPr id="1019"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020"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021"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1022" name="Picture 9"/>
          <p:cNvPicPr/>
          <p:nvPr/>
        </p:nvPicPr>
        <p:blipFill>
          <a:blip r:embed="rId3"/>
          <a:stretch/>
        </p:blipFill>
        <p:spPr>
          <a:xfrm>
            <a:off x="1495440" y="1676520"/>
            <a:ext cx="5590800" cy="2276280"/>
          </a:xfrm>
          <a:prstGeom prst="rect">
            <a:avLst/>
          </a:prstGeom>
          <a:ln>
            <a:noFill/>
          </a:ln>
        </p:spPr>
      </p:pic>
      <p:pic>
        <p:nvPicPr>
          <p:cNvPr id="1023" name="Picture 10"/>
          <p:cNvPicPr/>
          <p:nvPr/>
        </p:nvPicPr>
        <p:blipFill>
          <a:blip r:embed="rId4"/>
          <a:stretch/>
        </p:blipFill>
        <p:spPr>
          <a:xfrm>
            <a:off x="1600200" y="4610160"/>
            <a:ext cx="5086080" cy="875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7F3D6AA-8986-44A8-A6DA-D01BEAB837F6}" type="slidenum">
              <a:rPr lang="en-US" sz="1400" b="0" strike="noStrike" spc="-1">
                <a:solidFill>
                  <a:srgbClr val="000000"/>
                </a:solidFill>
                <a:latin typeface="Arial"/>
              </a:rPr>
              <a:t>111</a:t>
            </a:fld>
            <a:endParaRPr lang="en-GB" sz="1400" b="0" strike="noStrike" spc="-1">
              <a:latin typeface="Arial"/>
            </a:endParaRPr>
          </a:p>
        </p:txBody>
      </p:sp>
      <p:sp>
        <p:nvSpPr>
          <p:cNvPr id="1025" name="CustomShape 2"/>
          <p:cNvSpPr/>
          <p:nvPr/>
        </p:nvSpPr>
        <p:spPr>
          <a:xfrm>
            <a:off x="457200" y="5335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Error Detection and Correction Codes </a:t>
            </a:r>
            <a:endParaRPr lang="en-GB" sz="4400" b="0" strike="noStrike" spc="-1">
              <a:latin typeface="Arial"/>
            </a:endParaRPr>
          </a:p>
        </p:txBody>
      </p:sp>
      <p:sp>
        <p:nvSpPr>
          <p:cNvPr id="1026" name="CustomShape 3"/>
          <p:cNvSpPr/>
          <p:nvPr/>
        </p:nvSpPr>
        <p:spPr>
          <a:xfrm>
            <a:off x="457200" y="1595520"/>
            <a:ext cx="8457840" cy="4525560"/>
          </a:xfrm>
          <a:prstGeom prst="rect">
            <a:avLst/>
          </a:prstGeom>
          <a:noFill/>
          <a:ln>
            <a:noFill/>
          </a:ln>
        </p:spPr>
        <p:style>
          <a:lnRef idx="0">
            <a:scrgbClr r="0" g="0" b="0"/>
          </a:lnRef>
          <a:fillRef idx="0">
            <a:scrgbClr r="0" g="0" b="0"/>
          </a:fillRef>
          <a:effectRef idx="0">
            <a:scrgbClr r="0" g="0" b="0"/>
          </a:effectRef>
          <a:fontRef idx="minor"/>
        </p:style>
      </p:sp>
      <p:grpSp>
        <p:nvGrpSpPr>
          <p:cNvPr id="1027" name="Group 4"/>
          <p:cNvGrpSpPr/>
          <p:nvPr/>
        </p:nvGrpSpPr>
        <p:grpSpPr>
          <a:xfrm>
            <a:off x="228600" y="228600"/>
            <a:ext cx="8592840" cy="6002280"/>
            <a:chOff x="228600" y="228600"/>
            <a:chExt cx="8592840" cy="6002280"/>
          </a:xfrm>
        </p:grpSpPr>
        <p:grpSp>
          <p:nvGrpSpPr>
            <p:cNvPr id="1028" name="Group 5"/>
            <p:cNvGrpSpPr/>
            <p:nvPr/>
          </p:nvGrpSpPr>
          <p:grpSpPr>
            <a:xfrm>
              <a:off x="304560" y="304560"/>
              <a:ext cx="8516880" cy="5926320"/>
              <a:chOff x="304560" y="304560"/>
              <a:chExt cx="8516880" cy="5926320"/>
            </a:xfrm>
          </p:grpSpPr>
          <p:sp>
            <p:nvSpPr>
              <p:cNvPr id="1029"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030"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031"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1032" name="CustomShape 9"/>
          <p:cNvSpPr/>
          <p:nvPr/>
        </p:nvSpPr>
        <p:spPr>
          <a:xfrm>
            <a:off x="457200" y="1841400"/>
            <a:ext cx="817380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199"/>
              </a:spcBef>
              <a:spcAft>
                <a:spcPts val="1001"/>
              </a:spcAft>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2400" b="0" strike="noStrike" spc="-1">
                <a:solidFill>
                  <a:srgbClr val="000000"/>
                </a:solidFill>
                <a:latin typeface="Arial"/>
              </a:rPr>
              <a:t>Error detection and correction –</a:t>
            </a:r>
            <a:r>
              <a:rPr lang="en-US" sz="1800" b="0" strike="noStrike" spc="-1">
                <a:solidFill>
                  <a:srgbClr val="000000"/>
                </a:solidFill>
                <a:latin typeface="Arial"/>
              </a:rPr>
              <a:t>Suppose in the above example the 6th bit is changed from 0 to 1 during data transmission, then it gives new parity values in the binary number</a:t>
            </a:r>
            <a:r>
              <a:rPr lang="en-US" sz="1000" b="0" strike="noStrike" spc="-1">
                <a:solidFill>
                  <a:srgbClr val="000000"/>
                </a:solidFill>
                <a:latin typeface="Arial"/>
              </a:rPr>
              <a:t>:</a:t>
            </a:r>
            <a:endParaRPr lang="en-GB" sz="1000" b="0" strike="noStrike" spc="-1">
              <a:latin typeface="Arial"/>
            </a:endParaRPr>
          </a:p>
        </p:txBody>
      </p:sp>
      <p:pic>
        <p:nvPicPr>
          <p:cNvPr id="1033" name="Picture 10"/>
          <p:cNvPicPr/>
          <p:nvPr/>
        </p:nvPicPr>
        <p:blipFill>
          <a:blip r:embed="rId3"/>
          <a:stretch/>
        </p:blipFill>
        <p:spPr>
          <a:xfrm>
            <a:off x="3738600" y="2527200"/>
            <a:ext cx="4935240" cy="3825360"/>
          </a:xfrm>
          <a:prstGeom prst="rect">
            <a:avLst/>
          </a:prstGeom>
          <a:ln>
            <a:noFill/>
          </a:ln>
        </p:spPr>
      </p:pic>
      <p:sp>
        <p:nvSpPr>
          <p:cNvPr id="1034" name="CustomShape 10"/>
          <p:cNvSpPr/>
          <p:nvPr/>
        </p:nvSpPr>
        <p:spPr>
          <a:xfrm>
            <a:off x="446040" y="5891040"/>
            <a:ext cx="77832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spcBef>
                <a:spcPts val="1199"/>
              </a:spcBef>
              <a:spcAft>
                <a:spcPts val="1001"/>
              </a:spcAft>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n-US" sz="1800" b="0" strike="noStrike" spc="-1">
                <a:solidFill>
                  <a:srgbClr val="000000"/>
                </a:solidFill>
                <a:latin typeface="Arial"/>
              </a:rPr>
              <a:t>The bits give the binary number as 0110 whose decimal representation is 6. Thus, the bit 6 contains an error. To correct the error the 6th bit is changed from 1 to 0.</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263DF37-3C94-44EF-9E88-D06746D87898}" type="slidenum">
              <a:rPr lang="en-US" sz="1400" b="0" strike="noStrike" spc="-1">
                <a:solidFill>
                  <a:srgbClr val="000000"/>
                </a:solidFill>
                <a:latin typeface="Arial"/>
              </a:rPr>
              <a:t>12</a:t>
            </a:fld>
            <a:endParaRPr lang="en-GB" sz="1400" b="0" strike="noStrike" spc="-1">
              <a:latin typeface="Arial"/>
            </a:endParaRPr>
          </a:p>
        </p:txBody>
      </p:sp>
      <p:sp>
        <p:nvSpPr>
          <p:cNvPr id="127"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Numbers </a:t>
            </a:r>
            <a:endParaRPr lang="en-GB" sz="4400" b="0" strike="noStrike" spc="-1">
              <a:latin typeface="Arial"/>
            </a:endParaRPr>
          </a:p>
        </p:txBody>
      </p:sp>
      <p:sp>
        <p:nvSpPr>
          <p:cNvPr id="128" name="CustomShape 3"/>
          <p:cNvSpPr/>
          <p:nvPr/>
        </p:nvSpPr>
        <p:spPr>
          <a:xfrm>
            <a:off x="457200" y="1371600"/>
            <a:ext cx="8152920" cy="2742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The binary number system has two digits: </a:t>
            </a:r>
            <a:r>
              <a:t/>
            </a:r>
            <a:br/>
            <a:r>
              <a:rPr lang="en-US" sz="2800" b="0" strike="noStrike" spc="-1">
                <a:solidFill>
                  <a:srgbClr val="000000"/>
                </a:solidFill>
                <a:latin typeface="Arial"/>
              </a:rPr>
              <a:t>0 and  1</a:t>
            </a:r>
            <a:endParaRPr lang="en-GB" sz="2800" b="0" strike="noStrike" spc="-1">
              <a:latin typeface="Arial"/>
            </a:endParaRPr>
          </a:p>
          <a:p>
            <a:pPr marL="339840" indent="-325080">
              <a:lnSpc>
                <a:spcPct val="90000"/>
              </a:lnSpc>
              <a:spcBef>
                <a:spcPts val="700"/>
              </a:spcBef>
              <a:tabLst>
                <a:tab pos="0" algn="l"/>
              </a:tabLst>
            </a:pPr>
            <a:endParaRPr lang="en-GB" sz="2800" b="0" strike="noStrike" spc="-1">
              <a:latin typeface="Arial"/>
            </a:endParaRPr>
          </a:p>
          <a:p>
            <a:pPr marL="325440" indent="-32508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The binary numbering system has a base of 2 with each position weighted by a factor of 2:</a:t>
            </a:r>
            <a:r>
              <a:t/>
            </a:r>
            <a:br/>
            <a:r>
              <a:rPr lang="en-US" sz="2800" b="0" strike="noStrike" spc="-1">
                <a:solidFill>
                  <a:srgbClr val="000000"/>
                </a:solidFill>
                <a:latin typeface="Arial"/>
              </a:rPr>
              <a:t> </a:t>
            </a:r>
            <a:endParaRPr lang="en-GB" sz="2800" b="0" strike="noStrike" spc="-1">
              <a:latin typeface="Arial"/>
            </a:endParaRPr>
          </a:p>
        </p:txBody>
      </p:sp>
      <p:grpSp>
        <p:nvGrpSpPr>
          <p:cNvPr id="129" name="Group 4"/>
          <p:cNvGrpSpPr/>
          <p:nvPr/>
        </p:nvGrpSpPr>
        <p:grpSpPr>
          <a:xfrm>
            <a:off x="228600" y="228600"/>
            <a:ext cx="8592840" cy="6002280"/>
            <a:chOff x="228600" y="228600"/>
            <a:chExt cx="8592840" cy="6002280"/>
          </a:xfrm>
        </p:grpSpPr>
        <p:grpSp>
          <p:nvGrpSpPr>
            <p:cNvPr id="130" name="Group 5"/>
            <p:cNvGrpSpPr/>
            <p:nvPr/>
          </p:nvGrpSpPr>
          <p:grpSpPr>
            <a:xfrm>
              <a:off x="304560" y="304560"/>
              <a:ext cx="8516880" cy="5926320"/>
              <a:chOff x="304560" y="304560"/>
              <a:chExt cx="8516880" cy="5926320"/>
            </a:xfrm>
          </p:grpSpPr>
          <p:sp>
            <p:nvSpPr>
              <p:cNvPr id="131"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32"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33"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134" name="Picture 9"/>
          <p:cNvPicPr/>
          <p:nvPr/>
        </p:nvPicPr>
        <p:blipFill>
          <a:blip r:embed="rId3"/>
          <a:stretch/>
        </p:blipFill>
        <p:spPr>
          <a:xfrm>
            <a:off x="609480" y="4419720"/>
            <a:ext cx="8076960" cy="107136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additive="repl">
                                        <p:cTn id="7" dur="500"/>
                                        <p:tgtEl>
                                          <p:spTgt spid="128">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128">
                                            <p:txEl>
                                              <p:pRg st="2" end="2"/>
                                            </p:txEl>
                                          </p:spTgt>
                                        </p:tgtEl>
                                        <p:attrNameLst>
                                          <p:attrName>style.visibility</p:attrName>
                                        </p:attrNameLst>
                                      </p:cBhvr>
                                      <p:to>
                                        <p:strVal val="visible"/>
                                      </p:to>
                                    </p:set>
                                    <p:animEffect transition="in" filter="dissolve">
                                      <p:cBhvr additive="repl">
                                        <p:cTn id="11" dur="500"/>
                                        <p:tgtEl>
                                          <p:spTgt spid="128">
                                            <p:txEl>
                                              <p:pRg st="2" end="2"/>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dissolve">
                                      <p:cBhvr additive="repl">
                                        <p:cTn id="1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B712314-40A0-4529-BFA6-AFE4F955F649}" type="slidenum">
              <a:rPr lang="en-US" sz="1400" b="0" strike="noStrike" spc="-1">
                <a:solidFill>
                  <a:srgbClr val="000000"/>
                </a:solidFill>
                <a:latin typeface="Arial"/>
              </a:rPr>
              <a:t>13</a:t>
            </a:fld>
            <a:endParaRPr lang="en-GB" sz="1400" b="0" strike="noStrike" spc="-1">
              <a:latin typeface="Arial"/>
            </a:endParaRPr>
          </a:p>
        </p:txBody>
      </p:sp>
      <p:sp>
        <p:nvSpPr>
          <p:cNvPr id="136"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to Decimal</a:t>
            </a:r>
            <a:endParaRPr lang="en-GB" sz="4400" b="0" strike="noStrike" spc="-1">
              <a:latin typeface="Arial"/>
            </a:endParaRPr>
          </a:p>
        </p:txBody>
      </p:sp>
      <p:sp>
        <p:nvSpPr>
          <p:cNvPr id="137" name="CustomShape 3"/>
          <p:cNvSpPr/>
          <p:nvPr/>
        </p:nvSpPr>
        <p:spPr>
          <a:xfrm>
            <a:off x="457200" y="1600200"/>
            <a:ext cx="8229240" cy="2590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Add the weights of all the bits that are 1.</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Ignore the bits that are 0.</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1101101 to decimal.</a:t>
            </a:r>
            <a:endParaRPr lang="en-GB" sz="3200" b="0" strike="noStrike" spc="-1">
              <a:latin typeface="Arial"/>
            </a:endParaRPr>
          </a:p>
        </p:txBody>
      </p:sp>
      <p:sp>
        <p:nvSpPr>
          <p:cNvPr id="138" name="CustomShape 4"/>
          <p:cNvSpPr/>
          <p:nvPr/>
        </p:nvSpPr>
        <p:spPr>
          <a:xfrm>
            <a:off x="1219320" y="4191120"/>
            <a:ext cx="29714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1</a:t>
            </a:r>
            <a:r>
              <a:rPr lang="en-US" sz="1800" b="0" strike="noStrike" spc="-1" baseline="30000">
                <a:solidFill>
                  <a:srgbClr val="000000"/>
                </a:solidFill>
                <a:latin typeface="Arial"/>
              </a:rPr>
              <a:t>st</a:t>
            </a:r>
            <a:r>
              <a:rPr lang="en-US" sz="1800" b="0" strike="noStrike" spc="-1">
                <a:solidFill>
                  <a:srgbClr val="000000"/>
                </a:solidFill>
                <a:latin typeface="Arial"/>
              </a:rPr>
              <a:t> determine the weights</a:t>
            </a:r>
            <a:endParaRPr lang="en-GB" sz="1800" b="0" strike="noStrike" spc="-1">
              <a:latin typeface="Arial"/>
            </a:endParaRPr>
          </a:p>
        </p:txBody>
      </p:sp>
      <p:sp>
        <p:nvSpPr>
          <p:cNvPr id="139" name="CustomShape 5"/>
          <p:cNvSpPr/>
          <p:nvPr/>
        </p:nvSpPr>
        <p:spPr>
          <a:xfrm>
            <a:off x="1219320" y="4572000"/>
            <a:ext cx="312372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2</a:t>
            </a:r>
            <a:r>
              <a:rPr lang="en-US" sz="1800" b="0" strike="noStrike" spc="-1" baseline="30000">
                <a:solidFill>
                  <a:srgbClr val="000000"/>
                </a:solidFill>
                <a:latin typeface="Arial"/>
              </a:rPr>
              <a:t>6</a:t>
            </a:r>
            <a:r>
              <a:rPr lang="en-US" sz="1800" b="0" strike="noStrike" spc="-1">
                <a:solidFill>
                  <a:srgbClr val="000000"/>
                </a:solidFill>
                <a:latin typeface="Arial"/>
              </a:rPr>
              <a:t>   2</a:t>
            </a:r>
            <a:r>
              <a:rPr lang="en-US" sz="1800" b="0" strike="noStrike" spc="-1" baseline="30000">
                <a:solidFill>
                  <a:srgbClr val="000000"/>
                </a:solidFill>
                <a:latin typeface="Arial"/>
              </a:rPr>
              <a:t>5</a:t>
            </a:r>
            <a:r>
              <a:rPr lang="en-US" sz="1800" b="0" strike="noStrike" spc="-1">
                <a:solidFill>
                  <a:srgbClr val="000000"/>
                </a:solidFill>
                <a:latin typeface="Arial"/>
              </a:rPr>
              <a:t>   2</a:t>
            </a:r>
            <a:r>
              <a:rPr lang="en-US" sz="1800" b="0" strike="noStrike" spc="-1" baseline="30000">
                <a:solidFill>
                  <a:srgbClr val="000000"/>
                </a:solidFill>
                <a:latin typeface="Arial"/>
              </a:rPr>
              <a:t>4</a:t>
            </a:r>
            <a:r>
              <a:rPr lang="en-US" sz="1800" b="0" strike="noStrike" spc="-1">
                <a:solidFill>
                  <a:srgbClr val="000000"/>
                </a:solidFill>
                <a:latin typeface="Arial"/>
              </a:rPr>
              <a:t>   2</a:t>
            </a:r>
            <a:r>
              <a:rPr lang="en-US" sz="1800" b="0" strike="noStrike" spc="-1" baseline="30000">
                <a:solidFill>
                  <a:srgbClr val="000000"/>
                </a:solidFill>
                <a:latin typeface="Arial"/>
              </a:rPr>
              <a:t>3</a:t>
            </a:r>
            <a:r>
              <a:rPr lang="en-US" sz="1800" b="0" strike="noStrike" spc="-1">
                <a:solidFill>
                  <a:srgbClr val="000000"/>
                </a:solidFill>
                <a:latin typeface="Arial"/>
              </a:rPr>
              <a:t>   2</a:t>
            </a:r>
            <a:r>
              <a:rPr lang="en-US" sz="1800" b="0" strike="noStrike" spc="-1" baseline="30000">
                <a:solidFill>
                  <a:srgbClr val="000000"/>
                </a:solidFill>
                <a:latin typeface="Arial"/>
              </a:rPr>
              <a:t>2</a:t>
            </a:r>
            <a:r>
              <a:rPr lang="en-US" sz="1800" b="0" strike="noStrike" spc="-1">
                <a:solidFill>
                  <a:srgbClr val="000000"/>
                </a:solidFill>
                <a:latin typeface="Arial"/>
              </a:rPr>
              <a:t>   2</a:t>
            </a:r>
            <a:r>
              <a:rPr lang="en-US" sz="1800" b="0" strike="noStrike" spc="-1" baseline="30000">
                <a:solidFill>
                  <a:srgbClr val="000000"/>
                </a:solidFill>
                <a:latin typeface="Arial"/>
              </a:rPr>
              <a:t>1</a:t>
            </a:r>
            <a:r>
              <a:rPr lang="en-US" sz="1800" b="0" strike="noStrike" spc="-1">
                <a:solidFill>
                  <a:srgbClr val="000000"/>
                </a:solidFill>
                <a:latin typeface="Arial"/>
              </a:rPr>
              <a:t>   2</a:t>
            </a:r>
            <a:r>
              <a:rPr lang="en-US" sz="1800" b="0" strike="noStrike" spc="-1" baseline="30000">
                <a:solidFill>
                  <a:srgbClr val="000000"/>
                </a:solidFill>
                <a:latin typeface="Arial"/>
              </a:rPr>
              <a:t>0</a:t>
            </a:r>
            <a:r>
              <a:t/>
            </a:r>
            <a:br/>
            <a:r>
              <a:rPr lang="en-US" sz="1800" b="0" strike="noStrike" spc="-1">
                <a:solidFill>
                  <a:srgbClr val="000000"/>
                </a:solidFill>
                <a:latin typeface="Arial"/>
              </a:rPr>
              <a:t>1    1     0    1    1    0     1</a:t>
            </a:r>
            <a:endParaRPr lang="en-GB" sz="1800" b="0" strike="noStrike" spc="-1">
              <a:latin typeface="Arial"/>
            </a:endParaRPr>
          </a:p>
        </p:txBody>
      </p:sp>
      <p:sp>
        <p:nvSpPr>
          <p:cNvPr id="140" name="CustomShape 6"/>
          <p:cNvSpPr/>
          <p:nvPr/>
        </p:nvSpPr>
        <p:spPr>
          <a:xfrm>
            <a:off x="1143000" y="5257800"/>
            <a:ext cx="41144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1 1 0 1 1 0 1  = 2</a:t>
            </a:r>
            <a:r>
              <a:rPr lang="en-US" sz="1800" b="0" strike="noStrike" spc="-1" baseline="30000">
                <a:solidFill>
                  <a:srgbClr val="000000"/>
                </a:solidFill>
                <a:latin typeface="Arial"/>
              </a:rPr>
              <a:t>6</a:t>
            </a:r>
            <a:r>
              <a:rPr lang="en-US" sz="1800" b="0" strike="noStrike" spc="-1">
                <a:solidFill>
                  <a:srgbClr val="000000"/>
                </a:solidFill>
                <a:latin typeface="Arial"/>
              </a:rPr>
              <a:t>  + 2</a:t>
            </a:r>
            <a:r>
              <a:rPr lang="en-US" sz="1800" b="0" strike="noStrike" spc="-1" baseline="30000">
                <a:solidFill>
                  <a:srgbClr val="000000"/>
                </a:solidFill>
                <a:latin typeface="Arial"/>
              </a:rPr>
              <a:t>5</a:t>
            </a:r>
            <a:r>
              <a:rPr lang="en-US" sz="1800" b="0" strike="noStrike" spc="-1">
                <a:solidFill>
                  <a:srgbClr val="000000"/>
                </a:solidFill>
                <a:latin typeface="Arial"/>
              </a:rPr>
              <a:t>  + 2</a:t>
            </a:r>
            <a:r>
              <a:rPr lang="en-US" sz="1800" b="0" strike="noStrike" spc="-1" baseline="30000">
                <a:solidFill>
                  <a:srgbClr val="000000"/>
                </a:solidFill>
                <a:latin typeface="Arial"/>
              </a:rPr>
              <a:t>3</a:t>
            </a:r>
            <a:r>
              <a:rPr lang="en-US" sz="1800" b="0" strike="noStrike" spc="-1">
                <a:solidFill>
                  <a:srgbClr val="000000"/>
                </a:solidFill>
                <a:latin typeface="Arial"/>
              </a:rPr>
              <a:t>  + 2</a:t>
            </a:r>
            <a:r>
              <a:rPr lang="en-US" sz="1800" b="0" strike="noStrike" spc="-1" baseline="30000">
                <a:solidFill>
                  <a:srgbClr val="000000"/>
                </a:solidFill>
                <a:latin typeface="Arial"/>
              </a:rPr>
              <a:t>2</a:t>
            </a:r>
            <a:r>
              <a:rPr lang="en-US" sz="1800" b="0" strike="noStrike" spc="-1">
                <a:solidFill>
                  <a:srgbClr val="000000"/>
                </a:solidFill>
                <a:latin typeface="Arial"/>
              </a:rPr>
              <a:t> + 2</a:t>
            </a:r>
            <a:r>
              <a:rPr lang="en-US" sz="1800" b="0" strike="noStrike" spc="-1" baseline="30000">
                <a:solidFill>
                  <a:srgbClr val="000000"/>
                </a:solidFill>
                <a:latin typeface="Arial"/>
              </a:rPr>
              <a:t>0</a:t>
            </a:r>
            <a:endParaRPr lang="en-GB" sz="1800" b="0" strike="noStrike" spc="-1">
              <a:latin typeface="Arial"/>
            </a:endParaRPr>
          </a:p>
        </p:txBody>
      </p:sp>
      <p:sp>
        <p:nvSpPr>
          <p:cNvPr id="141" name="CustomShape 7"/>
          <p:cNvSpPr/>
          <p:nvPr/>
        </p:nvSpPr>
        <p:spPr>
          <a:xfrm>
            <a:off x="2514600" y="5562720"/>
            <a:ext cx="2971440" cy="785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 64 + 32  +  8  +  4  +  1 </a:t>
            </a:r>
            <a:endParaRPr lang="en-GB" sz="1800" b="0" strike="noStrike" spc="-1">
              <a:latin typeface="Arial"/>
            </a:endParaRPr>
          </a:p>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 109</a:t>
            </a:r>
            <a:endParaRPr lang="en-GB" sz="1800" b="0" strike="noStrike" spc="-1">
              <a:latin typeface="Arial"/>
            </a:endParaRPr>
          </a:p>
        </p:txBody>
      </p:sp>
      <p:grpSp>
        <p:nvGrpSpPr>
          <p:cNvPr id="142" name="Group 8"/>
          <p:cNvGrpSpPr/>
          <p:nvPr/>
        </p:nvGrpSpPr>
        <p:grpSpPr>
          <a:xfrm>
            <a:off x="228600" y="228600"/>
            <a:ext cx="8592840" cy="6002280"/>
            <a:chOff x="228600" y="228600"/>
            <a:chExt cx="8592840" cy="6002280"/>
          </a:xfrm>
        </p:grpSpPr>
        <p:grpSp>
          <p:nvGrpSpPr>
            <p:cNvPr id="143" name="Group 9"/>
            <p:cNvGrpSpPr/>
            <p:nvPr/>
          </p:nvGrpSpPr>
          <p:grpSpPr>
            <a:xfrm>
              <a:off x="304560" y="304560"/>
              <a:ext cx="8516880" cy="5926320"/>
              <a:chOff x="304560" y="304560"/>
              <a:chExt cx="8516880" cy="5926320"/>
            </a:xfrm>
          </p:grpSpPr>
          <p:sp>
            <p:nvSpPr>
              <p:cNvPr id="144" name="Line 10"/>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45" name="Line 11"/>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46" name="CustomShape 12"/>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B8BE987-6355-4924-ABAA-6B7687DC2304}" type="slidenum">
              <a:rPr lang="en-US" sz="1400" b="0" strike="noStrike" spc="-1">
                <a:solidFill>
                  <a:srgbClr val="000000"/>
                </a:solidFill>
                <a:latin typeface="Arial"/>
              </a:rPr>
              <a:t>14</a:t>
            </a:fld>
            <a:endParaRPr lang="en-GB" sz="1400" b="0" strike="noStrike" spc="-1">
              <a:latin typeface="Arial"/>
            </a:endParaRPr>
          </a:p>
        </p:txBody>
      </p:sp>
      <p:sp>
        <p:nvSpPr>
          <p:cNvPr id="14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Decimal-to-Binary Conversion </a:t>
            </a:r>
            <a:endParaRPr lang="en-GB" sz="4400" b="0" strike="noStrike" spc="-1">
              <a:latin typeface="Arial"/>
            </a:endParaRPr>
          </a:p>
        </p:txBody>
      </p:sp>
      <p:sp>
        <p:nvSpPr>
          <p:cNvPr id="149" name="CustomShape 3"/>
          <p:cNvSpPr/>
          <p:nvPr/>
        </p:nvSpPr>
        <p:spPr>
          <a:xfrm>
            <a:off x="1066680" y="1600200"/>
            <a:ext cx="761976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Sum-of-weights method</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Repeated division-by-2 method</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Conversion of decimal fractions to binary</a:t>
            </a:r>
            <a:endParaRPr lang="en-GB" sz="3200" b="0" strike="noStrike" spc="-1">
              <a:latin typeface="Arial"/>
            </a:endParaRPr>
          </a:p>
        </p:txBody>
      </p:sp>
      <p:grpSp>
        <p:nvGrpSpPr>
          <p:cNvPr id="150" name="Group 4"/>
          <p:cNvGrpSpPr/>
          <p:nvPr/>
        </p:nvGrpSpPr>
        <p:grpSpPr>
          <a:xfrm>
            <a:off x="228600" y="228600"/>
            <a:ext cx="8592840" cy="6002280"/>
            <a:chOff x="228600" y="228600"/>
            <a:chExt cx="8592840" cy="6002280"/>
          </a:xfrm>
        </p:grpSpPr>
        <p:grpSp>
          <p:nvGrpSpPr>
            <p:cNvPr id="151" name="Group 5"/>
            <p:cNvGrpSpPr/>
            <p:nvPr/>
          </p:nvGrpSpPr>
          <p:grpSpPr>
            <a:xfrm>
              <a:off x="304560" y="304560"/>
              <a:ext cx="8516880" cy="5926320"/>
              <a:chOff x="304560" y="304560"/>
              <a:chExt cx="8516880" cy="5926320"/>
            </a:xfrm>
          </p:grpSpPr>
          <p:sp>
            <p:nvSpPr>
              <p:cNvPr id="15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5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5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dissolve">
                                      <p:cBhvr additive="repl">
                                        <p:cTn id="7" dur="500"/>
                                        <p:tgtEl>
                                          <p:spTgt spid="149">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149">
                                            <p:txEl>
                                              <p:pRg st="1" end="1"/>
                                            </p:txEl>
                                          </p:spTgt>
                                        </p:tgtEl>
                                        <p:attrNameLst>
                                          <p:attrName>style.visibility</p:attrName>
                                        </p:attrNameLst>
                                      </p:cBhvr>
                                      <p:to>
                                        <p:strVal val="visible"/>
                                      </p:to>
                                    </p:set>
                                    <p:animEffect transition="in" filter="dissolve">
                                      <p:cBhvr additive="repl">
                                        <p:cTn id="11" dur="500"/>
                                        <p:tgtEl>
                                          <p:spTgt spid="149">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149">
                                            <p:txEl>
                                              <p:pRg st="2" end="2"/>
                                            </p:txEl>
                                          </p:spTgt>
                                        </p:tgtEl>
                                        <p:attrNameLst>
                                          <p:attrName>style.visibility</p:attrName>
                                        </p:attrNameLst>
                                      </p:cBhvr>
                                      <p:to>
                                        <p:strVal val="visible"/>
                                      </p:to>
                                    </p:set>
                                    <p:animEffect transition="in" filter="dissolve">
                                      <p:cBhvr additive="repl">
                                        <p:cTn id="15" dur="500"/>
                                        <p:tgtEl>
                                          <p:spTgt spid="1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4DCB14D-BC5A-4AA9-B417-18BD5CC680D5}" type="slidenum">
              <a:rPr lang="en-US" sz="1400" b="0" strike="noStrike" spc="-1">
                <a:solidFill>
                  <a:srgbClr val="000000"/>
                </a:solidFill>
                <a:latin typeface="Arial"/>
              </a:rPr>
              <a:t>15</a:t>
            </a:fld>
            <a:endParaRPr lang="en-GB" sz="1400" b="0" strike="noStrike" spc="-1">
              <a:latin typeface="Arial"/>
            </a:endParaRPr>
          </a:p>
        </p:txBody>
      </p:sp>
      <p:sp>
        <p:nvSpPr>
          <p:cNvPr id="156"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Decimal-to-Binary Conversion </a:t>
            </a:r>
            <a:endParaRPr lang="en-GB" sz="4400" b="0" strike="noStrike" spc="-1">
              <a:latin typeface="Arial"/>
            </a:endParaRPr>
          </a:p>
        </p:txBody>
      </p:sp>
      <p:sp>
        <p:nvSpPr>
          <p:cNvPr id="157" name="CustomShape 3"/>
          <p:cNvSpPr/>
          <p:nvPr/>
        </p:nvSpPr>
        <p:spPr>
          <a:xfrm>
            <a:off x="647640" y="1316160"/>
            <a:ext cx="8340480" cy="45273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Sum-of-weights method</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Determine the set of binary weights whose sum is equal to the decimal number. </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An easy way to remember binary weights is that the lowest is 1, which is 2</a:t>
            </a:r>
            <a:r>
              <a:rPr lang="en-US" sz="2800" b="0" strike="noStrike" spc="-1" baseline="30000">
                <a:solidFill>
                  <a:srgbClr val="000000"/>
                </a:solidFill>
                <a:latin typeface="Arial"/>
              </a:rPr>
              <a:t>0</a:t>
            </a:r>
            <a:r>
              <a:rPr lang="en-US" sz="2800" b="0" strike="noStrike" spc="-1">
                <a:solidFill>
                  <a:srgbClr val="000000"/>
                </a:solidFill>
                <a:latin typeface="Arial"/>
              </a:rPr>
              <a:t>, and that by doubling any weight, you get the next higher weight; thus, a list of seven binary weights would be 64, 32, 16, 8, 4, 2, 1 as you learned in the last section. </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9 = 8 + 1 or 9 = 2</a:t>
            </a:r>
            <a:r>
              <a:rPr lang="en-US" sz="3200" b="0" strike="noStrike" spc="-1" baseline="30000">
                <a:solidFill>
                  <a:srgbClr val="000000"/>
                </a:solidFill>
                <a:latin typeface="Arial"/>
              </a:rPr>
              <a:t>3 </a:t>
            </a:r>
            <a:r>
              <a:rPr lang="en-US" sz="3200" b="0" strike="noStrike" spc="-1">
                <a:solidFill>
                  <a:srgbClr val="000000"/>
                </a:solidFill>
                <a:latin typeface="Arial"/>
              </a:rPr>
              <a:t>+ 2</a:t>
            </a:r>
            <a:r>
              <a:rPr lang="en-US" sz="3200" b="0" strike="noStrike" spc="-1" baseline="30000">
                <a:solidFill>
                  <a:srgbClr val="000000"/>
                </a:solidFill>
                <a:latin typeface="Arial"/>
              </a:rPr>
              <a:t>0 </a:t>
            </a:r>
            <a:r>
              <a:rPr lang="en-US" sz="3200" b="0" strike="noStrike" spc="-1">
                <a:solidFill>
                  <a:srgbClr val="000000"/>
                </a:solidFill>
                <a:latin typeface="Arial"/>
              </a:rPr>
              <a:t>= 2</a:t>
            </a:r>
            <a:r>
              <a:rPr lang="en-US" sz="3200" b="0" strike="noStrike" spc="-1" baseline="30000">
                <a:solidFill>
                  <a:srgbClr val="000000"/>
                </a:solidFill>
                <a:latin typeface="Arial"/>
              </a:rPr>
              <a:t>3 </a:t>
            </a:r>
            <a:r>
              <a:rPr lang="en-US" sz="3200" b="0" strike="noStrike" spc="-1">
                <a:solidFill>
                  <a:srgbClr val="000000"/>
                </a:solidFill>
                <a:latin typeface="Arial"/>
              </a:rPr>
              <a:t>2</a:t>
            </a:r>
            <a:r>
              <a:rPr lang="en-US" sz="3200" b="0" strike="noStrike" spc="-1" baseline="30000">
                <a:solidFill>
                  <a:srgbClr val="000000"/>
                </a:solidFill>
                <a:latin typeface="Arial"/>
              </a:rPr>
              <a:t>2</a:t>
            </a:r>
            <a:r>
              <a:rPr lang="en-US" sz="3200" b="0" strike="noStrike" spc="-1">
                <a:solidFill>
                  <a:srgbClr val="000000"/>
                </a:solidFill>
                <a:latin typeface="Arial"/>
              </a:rPr>
              <a:t> 2</a:t>
            </a:r>
            <a:r>
              <a:rPr lang="en-US" sz="3200" b="0" strike="noStrike" spc="-1" baseline="30000">
                <a:solidFill>
                  <a:srgbClr val="000000"/>
                </a:solidFill>
                <a:latin typeface="Arial"/>
              </a:rPr>
              <a:t>1</a:t>
            </a:r>
            <a:r>
              <a:rPr lang="en-US" sz="3200" b="0" strike="noStrike" spc="-1">
                <a:solidFill>
                  <a:srgbClr val="000000"/>
                </a:solidFill>
                <a:latin typeface="Arial"/>
              </a:rPr>
              <a:t> 2</a:t>
            </a:r>
            <a:r>
              <a:rPr lang="en-US" sz="3200" b="0" strike="noStrike" spc="-1" baseline="30000">
                <a:solidFill>
                  <a:srgbClr val="000000"/>
                </a:solidFill>
                <a:latin typeface="Arial"/>
              </a:rPr>
              <a:t>0</a:t>
            </a:r>
            <a:r>
              <a:rPr lang="en-US" sz="3200" b="0" strike="noStrike" spc="-1">
                <a:solidFill>
                  <a:srgbClr val="000000"/>
                </a:solidFill>
                <a:latin typeface="Arial"/>
              </a:rPr>
              <a:t>=1 0 0 1</a:t>
            </a:r>
            <a:endParaRPr lang="en-GB" sz="3200" b="0" strike="noStrike" spc="-1">
              <a:latin typeface="Arial"/>
            </a:endParaRPr>
          </a:p>
        </p:txBody>
      </p:sp>
      <p:grpSp>
        <p:nvGrpSpPr>
          <p:cNvPr id="158" name="Group 4"/>
          <p:cNvGrpSpPr/>
          <p:nvPr/>
        </p:nvGrpSpPr>
        <p:grpSpPr>
          <a:xfrm>
            <a:off x="228600" y="228600"/>
            <a:ext cx="8592840" cy="6002280"/>
            <a:chOff x="228600" y="228600"/>
            <a:chExt cx="8592840" cy="6002280"/>
          </a:xfrm>
        </p:grpSpPr>
        <p:grpSp>
          <p:nvGrpSpPr>
            <p:cNvPr id="159" name="Group 5"/>
            <p:cNvGrpSpPr/>
            <p:nvPr/>
          </p:nvGrpSpPr>
          <p:grpSpPr>
            <a:xfrm>
              <a:off x="304560" y="304560"/>
              <a:ext cx="8516880" cy="5926320"/>
              <a:chOff x="304560" y="304560"/>
              <a:chExt cx="8516880" cy="5926320"/>
            </a:xfrm>
          </p:grpSpPr>
          <p:sp>
            <p:nvSpPr>
              <p:cNvPr id="160"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61"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62"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dissolve">
                                      <p:cBhvr additive="repl">
                                        <p:cTn id="7" dur="500"/>
                                        <p:tgtEl>
                                          <p:spTgt spid="157">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dissolve">
                                      <p:cBhvr additive="repl">
                                        <p:cTn id="12" dur="500"/>
                                        <p:tgtEl>
                                          <p:spTgt spid="157">
                                            <p:txEl>
                                              <p:pRg st="1" end="1"/>
                                            </p:txEl>
                                          </p:spTgt>
                                        </p:tgtEl>
                                      </p:cBhvr>
                                    </p:animEffect>
                                  </p:childTnLst>
                                </p:cTn>
                              </p:par>
                              <p:par>
                                <p:cTn id="13" presetID="9" presetClass="entr" fill="hold" nodeType="withEffect">
                                  <p:stCondLst>
                                    <p:cond delay="0"/>
                                  </p:stCondLst>
                                  <p:childTnLst>
                                    <p:set>
                                      <p:cBhvr>
                                        <p:cTn id="14" dur="1" fill="hold">
                                          <p:stCondLst>
                                            <p:cond delay="0"/>
                                          </p:stCondLst>
                                        </p:cTn>
                                        <p:tgtEl>
                                          <p:spTgt spid="157">
                                            <p:txEl>
                                              <p:pRg st="2" end="2"/>
                                            </p:txEl>
                                          </p:spTgt>
                                        </p:tgtEl>
                                        <p:attrNameLst>
                                          <p:attrName>style.visibility</p:attrName>
                                        </p:attrNameLst>
                                      </p:cBhvr>
                                      <p:to>
                                        <p:strVal val="visible"/>
                                      </p:to>
                                    </p:set>
                                    <p:animEffect transition="in" filter="dissolve">
                                      <p:cBhvr additive="repl">
                                        <p:cTn id="15" dur="500"/>
                                        <p:tgtEl>
                                          <p:spTgt spid="157">
                                            <p:txEl>
                                              <p:pRg st="2" end="2"/>
                                            </p:txEl>
                                          </p:spTgt>
                                        </p:tgtEl>
                                      </p:cBhvr>
                                    </p:animEffect>
                                  </p:childTnLst>
                                </p:cTn>
                              </p:par>
                            </p:childTnLst>
                          </p:cTn>
                        </p:par>
                      </p:childTnLst>
                    </p:cTn>
                  </p:par>
                  <p:par>
                    <p:cTn id="16" fill="hold" nodeType="clickEffect">
                      <p:stCondLst>
                        <p:cond delay="indefinite"/>
                      </p:stCondLst>
                      <p:childTnLst>
                        <p:par>
                          <p:cTn id="17" fill="hold" nodeType="withEffect">
                            <p:stCondLst>
                              <p:cond delay="0"/>
                            </p:stCondLst>
                            <p:childTnLst>
                              <p:par>
                                <p:cTn id="18" presetID="9" presetClass="entr" fill="hold" nodeType="clickEffect">
                                  <p:stCondLst>
                                    <p:cond delay="0"/>
                                  </p:stCondLst>
                                  <p:childTnLst>
                                    <p:set>
                                      <p:cBhvr>
                                        <p:cTn id="19" dur="1" fill="hold">
                                          <p:stCondLst>
                                            <p:cond delay="0"/>
                                          </p:stCondLst>
                                        </p:cTn>
                                        <p:tgtEl>
                                          <p:spTgt spid="157">
                                            <p:txEl>
                                              <p:pRg st="3" end="3"/>
                                            </p:txEl>
                                          </p:spTgt>
                                        </p:tgtEl>
                                        <p:attrNameLst>
                                          <p:attrName>style.visibility</p:attrName>
                                        </p:attrNameLst>
                                      </p:cBhvr>
                                      <p:to>
                                        <p:strVal val="visible"/>
                                      </p:to>
                                    </p:set>
                                    <p:animEffect transition="in" filter="dissolve">
                                      <p:cBhvr additive="repl">
                                        <p:cTn id="20" dur="500"/>
                                        <p:tgtEl>
                                          <p:spTgt spid="15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0D5B0F3-16B9-4DCA-938C-12E0F0C053D7}" type="slidenum">
              <a:rPr lang="en-US" sz="1400" b="0" strike="noStrike" spc="-1">
                <a:solidFill>
                  <a:srgbClr val="000000"/>
                </a:solidFill>
                <a:latin typeface="Arial"/>
              </a:rPr>
              <a:t>16</a:t>
            </a:fld>
            <a:endParaRPr lang="en-GB" sz="1400" b="0" strike="noStrike" spc="-1">
              <a:latin typeface="Arial"/>
            </a:endParaRPr>
          </a:p>
        </p:txBody>
      </p:sp>
      <p:sp>
        <p:nvSpPr>
          <p:cNvPr id="164"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Repeated Division by 2</a:t>
            </a:r>
            <a:endParaRPr lang="en-GB" sz="4400" b="0" strike="noStrike" spc="-1">
              <a:latin typeface="Arial"/>
            </a:endParaRPr>
          </a:p>
        </p:txBody>
      </p:sp>
      <p:sp>
        <p:nvSpPr>
          <p:cNvPr id="165"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Divide the number by 2 and write down the remainder.</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Continue the process until the whole-number quotient is 0.</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grpSp>
        <p:nvGrpSpPr>
          <p:cNvPr id="166" name="Group 4"/>
          <p:cNvGrpSpPr/>
          <p:nvPr/>
        </p:nvGrpSpPr>
        <p:grpSpPr>
          <a:xfrm>
            <a:off x="228600" y="228600"/>
            <a:ext cx="8592840" cy="6002280"/>
            <a:chOff x="228600" y="228600"/>
            <a:chExt cx="8592840" cy="6002280"/>
          </a:xfrm>
        </p:grpSpPr>
        <p:grpSp>
          <p:nvGrpSpPr>
            <p:cNvPr id="167" name="Group 5"/>
            <p:cNvGrpSpPr/>
            <p:nvPr/>
          </p:nvGrpSpPr>
          <p:grpSpPr>
            <a:xfrm>
              <a:off x="304560" y="304560"/>
              <a:ext cx="8516880" cy="5926320"/>
              <a:chOff x="304560" y="304560"/>
              <a:chExt cx="8516880" cy="5926320"/>
            </a:xfrm>
          </p:grpSpPr>
          <p:sp>
            <p:nvSpPr>
              <p:cNvPr id="168"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69"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70"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E66AA50-5470-40BD-911A-B59EC26EA616}" type="slidenum">
              <a:rPr lang="en-US" sz="1400" b="0" strike="noStrike" spc="-1">
                <a:solidFill>
                  <a:srgbClr val="000000"/>
                </a:solidFill>
                <a:latin typeface="Arial"/>
              </a:rPr>
              <a:t>17</a:t>
            </a:fld>
            <a:endParaRPr lang="en-GB" sz="1400" b="0" strike="noStrike" spc="-1">
              <a:latin typeface="Arial"/>
            </a:endParaRPr>
          </a:p>
        </p:txBody>
      </p:sp>
      <p:sp>
        <p:nvSpPr>
          <p:cNvPr id="172"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Repeated Division by 2</a:t>
            </a:r>
            <a:endParaRPr lang="en-GB" sz="4400" b="0" strike="noStrike" spc="-1">
              <a:latin typeface="Arial"/>
            </a:endParaRPr>
          </a:p>
        </p:txBody>
      </p:sp>
      <p:sp>
        <p:nvSpPr>
          <p:cNvPr id="173"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sp>
      <p:pic>
        <p:nvPicPr>
          <p:cNvPr id="174" name="Picture 4"/>
          <p:cNvPicPr/>
          <p:nvPr/>
        </p:nvPicPr>
        <p:blipFill>
          <a:blip r:embed="rId3"/>
          <a:stretch/>
        </p:blipFill>
        <p:spPr>
          <a:xfrm>
            <a:off x="457200" y="1306440"/>
            <a:ext cx="7330680" cy="5113080"/>
          </a:xfrm>
          <a:prstGeom prst="rect">
            <a:avLst/>
          </a:prstGeom>
          <a:ln>
            <a:noFill/>
          </a:ln>
        </p:spPr>
      </p:pic>
      <p:grpSp>
        <p:nvGrpSpPr>
          <p:cNvPr id="175" name="Group 4"/>
          <p:cNvGrpSpPr/>
          <p:nvPr/>
        </p:nvGrpSpPr>
        <p:grpSpPr>
          <a:xfrm>
            <a:off x="228600" y="228600"/>
            <a:ext cx="8592840" cy="6002280"/>
            <a:chOff x="228600" y="228600"/>
            <a:chExt cx="8592840" cy="6002280"/>
          </a:xfrm>
        </p:grpSpPr>
        <p:grpSp>
          <p:nvGrpSpPr>
            <p:cNvPr id="176" name="Group 5"/>
            <p:cNvGrpSpPr/>
            <p:nvPr/>
          </p:nvGrpSpPr>
          <p:grpSpPr>
            <a:xfrm>
              <a:off x="304560" y="304560"/>
              <a:ext cx="8516880" cy="5926320"/>
              <a:chOff x="304560" y="304560"/>
              <a:chExt cx="8516880" cy="5926320"/>
            </a:xfrm>
          </p:grpSpPr>
          <p:sp>
            <p:nvSpPr>
              <p:cNvPr id="177"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78"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79"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E259563-046B-4DD8-9B27-B5CB046DCD1C}" type="slidenum">
              <a:rPr lang="en-US" sz="1400" b="0" strike="noStrike" spc="-1">
                <a:solidFill>
                  <a:srgbClr val="000000"/>
                </a:solidFill>
                <a:latin typeface="Arial"/>
              </a:rPr>
              <a:t>18</a:t>
            </a:fld>
            <a:endParaRPr lang="en-GB" sz="1400" b="0" strike="noStrike" spc="-1">
              <a:latin typeface="Arial"/>
            </a:endParaRPr>
          </a:p>
        </p:txBody>
      </p:sp>
      <p:sp>
        <p:nvSpPr>
          <p:cNvPr id="181"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Repeated Division by 2</a:t>
            </a:r>
            <a:endParaRPr lang="en-GB" sz="4400" b="0" strike="noStrike" spc="-1">
              <a:latin typeface="Arial"/>
            </a:endParaRPr>
          </a:p>
        </p:txBody>
      </p:sp>
      <p:sp>
        <p:nvSpPr>
          <p:cNvPr id="182"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decimal 19 to binary.</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decimal 45 to binary.</a:t>
            </a:r>
            <a:endParaRPr lang="en-GB" sz="3200" b="0" strike="noStrike" spc="-1">
              <a:latin typeface="Arial"/>
            </a:endParaRPr>
          </a:p>
        </p:txBody>
      </p:sp>
      <p:grpSp>
        <p:nvGrpSpPr>
          <p:cNvPr id="183" name="Group 4"/>
          <p:cNvGrpSpPr/>
          <p:nvPr/>
        </p:nvGrpSpPr>
        <p:grpSpPr>
          <a:xfrm>
            <a:off x="228600" y="228600"/>
            <a:ext cx="8592840" cy="6002280"/>
            <a:chOff x="228600" y="228600"/>
            <a:chExt cx="8592840" cy="6002280"/>
          </a:xfrm>
        </p:grpSpPr>
        <p:grpSp>
          <p:nvGrpSpPr>
            <p:cNvPr id="184" name="Group 5"/>
            <p:cNvGrpSpPr/>
            <p:nvPr/>
          </p:nvGrpSpPr>
          <p:grpSpPr>
            <a:xfrm>
              <a:off x="304560" y="304560"/>
              <a:ext cx="8516880" cy="5926320"/>
              <a:chOff x="304560" y="304560"/>
              <a:chExt cx="8516880" cy="5926320"/>
            </a:xfrm>
          </p:grpSpPr>
          <p:sp>
            <p:nvSpPr>
              <p:cNvPr id="18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8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8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3BADF09-6CDE-4A8F-B45F-83E2471A6777}" type="slidenum">
              <a:rPr lang="en-US" sz="1400" b="0" strike="noStrike" spc="-1">
                <a:solidFill>
                  <a:srgbClr val="000000"/>
                </a:solidFill>
                <a:latin typeface="Arial"/>
              </a:rPr>
              <a:t>19</a:t>
            </a:fld>
            <a:endParaRPr lang="en-GB" sz="1400" b="0" strike="noStrike" spc="-1">
              <a:latin typeface="Arial"/>
            </a:endParaRPr>
          </a:p>
        </p:txBody>
      </p:sp>
      <p:sp>
        <p:nvSpPr>
          <p:cNvPr id="189"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Repeated Division by 2</a:t>
            </a:r>
            <a:endParaRPr lang="en-GB" sz="4400" b="0" strike="noStrike" spc="-1">
              <a:latin typeface="Arial"/>
            </a:endParaRPr>
          </a:p>
        </p:txBody>
      </p:sp>
      <p:sp>
        <p:nvSpPr>
          <p:cNvPr id="190"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decimal 19 to binary.</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decimal 45 to binary.</a:t>
            </a:r>
            <a:endParaRPr lang="en-GB" sz="3200" b="0" strike="noStrike" spc="-1">
              <a:latin typeface="Arial"/>
            </a:endParaRPr>
          </a:p>
        </p:txBody>
      </p:sp>
      <p:pic>
        <p:nvPicPr>
          <p:cNvPr id="191" name="Picture 4"/>
          <p:cNvPicPr/>
          <p:nvPr/>
        </p:nvPicPr>
        <p:blipFill>
          <a:blip r:embed="rId3"/>
          <a:stretch/>
        </p:blipFill>
        <p:spPr>
          <a:xfrm>
            <a:off x="574560" y="1285920"/>
            <a:ext cx="7360920" cy="5435280"/>
          </a:xfrm>
          <a:prstGeom prst="rect">
            <a:avLst/>
          </a:prstGeom>
          <a:ln>
            <a:noFill/>
          </a:ln>
        </p:spPr>
      </p:pic>
      <p:grpSp>
        <p:nvGrpSpPr>
          <p:cNvPr id="192" name="Group 4"/>
          <p:cNvGrpSpPr/>
          <p:nvPr/>
        </p:nvGrpSpPr>
        <p:grpSpPr>
          <a:xfrm>
            <a:off x="228600" y="228600"/>
            <a:ext cx="8592840" cy="6002280"/>
            <a:chOff x="228600" y="228600"/>
            <a:chExt cx="8592840" cy="6002280"/>
          </a:xfrm>
        </p:grpSpPr>
        <p:grpSp>
          <p:nvGrpSpPr>
            <p:cNvPr id="193" name="Group 5"/>
            <p:cNvGrpSpPr/>
            <p:nvPr/>
          </p:nvGrpSpPr>
          <p:grpSpPr>
            <a:xfrm>
              <a:off x="304560" y="304560"/>
              <a:ext cx="8516880" cy="5926320"/>
              <a:chOff x="304560" y="304560"/>
              <a:chExt cx="8516880" cy="5926320"/>
            </a:xfrm>
          </p:grpSpPr>
          <p:sp>
            <p:nvSpPr>
              <p:cNvPr id="19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9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9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1" strike="noStrike" spc="-1">
                <a:solidFill>
                  <a:srgbClr val="000000"/>
                </a:solidFill>
                <a:latin typeface="Arial"/>
              </a:rPr>
              <a:t>Chapter Outline</a:t>
            </a:r>
            <a:endParaRPr lang="en-GB" sz="4400" b="0" strike="noStrike" spc="-1">
              <a:latin typeface="Arial"/>
            </a:endParaRPr>
          </a:p>
        </p:txBody>
      </p:sp>
      <p:sp>
        <p:nvSpPr>
          <p:cNvPr id="56" name="CustomShape 2"/>
          <p:cNvSpPr/>
          <p:nvPr/>
        </p:nvSpPr>
        <p:spPr>
          <a:xfrm>
            <a:off x="457200" y="138276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2–1 </a:t>
            </a:r>
            <a:r>
              <a:rPr lang="en-US" sz="2300" b="0" strike="noStrike" spc="-1">
                <a:solidFill>
                  <a:srgbClr val="000000"/>
                </a:solidFill>
                <a:latin typeface="Arial"/>
              </a:rPr>
              <a:t>Decimal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2–2 </a:t>
            </a:r>
            <a:r>
              <a:rPr lang="en-US" sz="2300" b="0" strike="noStrike" spc="-1">
                <a:solidFill>
                  <a:srgbClr val="000000"/>
                </a:solidFill>
                <a:latin typeface="Arial"/>
              </a:rPr>
              <a:t>Binary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2–3 </a:t>
            </a:r>
            <a:r>
              <a:rPr lang="en-US" sz="2300" b="0" strike="noStrike" spc="-1">
                <a:solidFill>
                  <a:srgbClr val="000000"/>
                </a:solidFill>
                <a:latin typeface="Arial"/>
              </a:rPr>
              <a:t>Decimal-to-Binary Conversion</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2–4 </a:t>
            </a:r>
            <a:r>
              <a:rPr lang="en-US" sz="2300" b="0" strike="noStrike" spc="-1">
                <a:solidFill>
                  <a:srgbClr val="000000"/>
                </a:solidFill>
                <a:latin typeface="Arial"/>
              </a:rPr>
              <a:t>Binary Arithmetic</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2–5 </a:t>
            </a:r>
            <a:r>
              <a:rPr lang="en-US" sz="2300" b="0" strike="noStrike" spc="-1">
                <a:solidFill>
                  <a:srgbClr val="000000"/>
                </a:solidFill>
                <a:latin typeface="Arial"/>
              </a:rPr>
              <a:t>Complements of Binary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2–6 </a:t>
            </a:r>
            <a:r>
              <a:rPr lang="en-US" sz="2300" b="0" strike="noStrike" spc="-1">
                <a:solidFill>
                  <a:srgbClr val="000000"/>
                </a:solidFill>
                <a:latin typeface="Arial"/>
              </a:rPr>
              <a:t>Signed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2–7 </a:t>
            </a:r>
            <a:r>
              <a:rPr lang="en-US" sz="2300" b="0" strike="noStrike" spc="-1">
                <a:solidFill>
                  <a:srgbClr val="000000"/>
                </a:solidFill>
                <a:latin typeface="Arial"/>
              </a:rPr>
              <a:t>Arithmetic Operations with Signed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2–8 </a:t>
            </a:r>
            <a:r>
              <a:rPr lang="en-US" sz="2300" b="0" strike="noStrike" spc="-1">
                <a:solidFill>
                  <a:srgbClr val="000000"/>
                </a:solidFill>
                <a:latin typeface="Arial"/>
              </a:rPr>
              <a:t>Hexadecimal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2–9 </a:t>
            </a:r>
            <a:r>
              <a:rPr lang="en-US" sz="2300" b="0" strike="noStrike" spc="-1">
                <a:solidFill>
                  <a:srgbClr val="000000"/>
                </a:solidFill>
                <a:latin typeface="Arial"/>
              </a:rPr>
              <a:t>Octal Numbers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2–10 </a:t>
            </a:r>
            <a:r>
              <a:rPr lang="en-US" sz="2300" b="0" strike="noStrike" spc="-1">
                <a:solidFill>
                  <a:srgbClr val="000000"/>
                </a:solidFill>
                <a:latin typeface="Arial"/>
              </a:rPr>
              <a:t>Binary Coded Decimal (BCD)</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2–11 </a:t>
            </a:r>
            <a:r>
              <a:rPr lang="en-US" sz="2300" b="0" strike="noStrike" spc="-1">
                <a:solidFill>
                  <a:srgbClr val="000000"/>
                </a:solidFill>
                <a:latin typeface="Arial"/>
              </a:rPr>
              <a:t>Digital Codes</a:t>
            </a:r>
            <a:endParaRPr lang="en-GB" sz="2300" b="0" strike="noStrike" spc="-1">
              <a:latin typeface="Arial"/>
            </a:endParaRPr>
          </a:p>
          <a:p>
            <a:pPr marL="325440" indent="-325080">
              <a:lnSpc>
                <a:spcPct val="100000"/>
              </a:lnSpc>
              <a:spcBef>
                <a:spcPts val="575"/>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300" b="1" strike="noStrike" spc="-1">
                <a:solidFill>
                  <a:srgbClr val="000000"/>
                </a:solidFill>
                <a:latin typeface="Arial"/>
              </a:rPr>
              <a:t>2–12 </a:t>
            </a:r>
            <a:r>
              <a:rPr lang="en-US" sz="2300" b="0" strike="noStrike" spc="-1">
                <a:solidFill>
                  <a:srgbClr val="000000"/>
                </a:solidFill>
                <a:latin typeface="Arial"/>
              </a:rPr>
              <a:t>Error Codes</a:t>
            </a:r>
            <a:endParaRPr lang="en-GB" sz="2300" b="0" strike="noStrike" spc="-1">
              <a:latin typeface="Arial"/>
            </a:endParaRPr>
          </a:p>
        </p:txBody>
      </p:sp>
      <p:sp>
        <p:nvSpPr>
          <p:cNvPr id="57" name="Line 3"/>
          <p:cNvSpPr/>
          <p:nvPr/>
        </p:nvSpPr>
        <p:spPr>
          <a:xfrm>
            <a:off x="304560" y="304560"/>
            <a:ext cx="8534520" cy="18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8" name="Line 4"/>
          <p:cNvSpPr/>
          <p:nvPr/>
        </p:nvSpPr>
        <p:spPr>
          <a:xfrm>
            <a:off x="304560" y="304560"/>
            <a:ext cx="1800" cy="59436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9" name="CustomShape 5"/>
          <p:cNvSpPr/>
          <p:nvPr/>
        </p:nvSpPr>
        <p:spPr>
          <a:xfrm>
            <a:off x="228600" y="228600"/>
            <a:ext cx="228240" cy="22824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D0F2520-DE27-4205-B945-BD9A50698E6E}" type="slidenum">
              <a:rPr lang="en-US" sz="1400" b="0" strike="noStrike" spc="-1">
                <a:solidFill>
                  <a:srgbClr val="000000"/>
                </a:solidFill>
                <a:latin typeface="Arial"/>
              </a:rPr>
              <a:t>20</a:t>
            </a:fld>
            <a:endParaRPr lang="en-GB" sz="1400" b="0" strike="noStrike" spc="-1">
              <a:latin typeface="Arial"/>
            </a:endParaRPr>
          </a:p>
        </p:txBody>
      </p:sp>
      <p:sp>
        <p:nvSpPr>
          <p:cNvPr id="198"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Fractions</a:t>
            </a:r>
            <a:endParaRPr lang="en-GB" sz="4400" b="0" strike="noStrike" spc="-1">
              <a:latin typeface="Arial"/>
            </a:endParaRPr>
          </a:p>
        </p:txBody>
      </p:sp>
      <p:sp>
        <p:nvSpPr>
          <p:cNvPr id="199" name="CustomShape 3"/>
          <p:cNvSpPr/>
          <p:nvPr/>
        </p:nvSpPr>
        <p:spPr>
          <a:xfrm>
            <a:off x="457200" y="1600200"/>
            <a:ext cx="806580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Sum-of-Weights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sum-of-weights method can be applied to fractional decimal numbers, as shown in the following example:</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0.625 = 0.5 + 0.125 = 2</a:t>
            </a:r>
            <a:r>
              <a:rPr lang="en-US" sz="3200" b="0" strike="noStrike" spc="-1" baseline="30000">
                <a:solidFill>
                  <a:srgbClr val="000000"/>
                </a:solidFill>
                <a:latin typeface="Arial"/>
              </a:rPr>
              <a:t>-1 </a:t>
            </a:r>
            <a:r>
              <a:rPr lang="en-US" sz="3200" b="0" strike="noStrike" spc="-1">
                <a:solidFill>
                  <a:srgbClr val="000000"/>
                </a:solidFill>
                <a:latin typeface="Arial"/>
              </a:rPr>
              <a:t> + 2</a:t>
            </a:r>
            <a:r>
              <a:rPr lang="en-US" sz="3200" b="0" strike="noStrike" spc="-1" baseline="30000">
                <a:solidFill>
                  <a:srgbClr val="000000"/>
                </a:solidFill>
                <a:latin typeface="Arial"/>
              </a:rPr>
              <a:t>-3 </a:t>
            </a:r>
            <a:r>
              <a:rPr lang="en-US" sz="3200" b="0" strike="noStrike" spc="-1">
                <a:solidFill>
                  <a:srgbClr val="000000"/>
                </a:solidFill>
                <a:latin typeface="Arial"/>
              </a:rPr>
              <a:t>= 0.101</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There is a 1 in the 2</a:t>
            </a:r>
            <a:r>
              <a:rPr lang="en-US" sz="3200" b="0" strike="noStrike" spc="-1" baseline="30000">
                <a:solidFill>
                  <a:srgbClr val="000000"/>
                </a:solidFill>
                <a:latin typeface="Arial"/>
              </a:rPr>
              <a:t>-1</a:t>
            </a:r>
            <a:r>
              <a:rPr lang="en-US" sz="3200" b="0" strike="noStrike" spc="-1">
                <a:solidFill>
                  <a:srgbClr val="000000"/>
                </a:solidFill>
                <a:latin typeface="Arial"/>
              </a:rPr>
              <a:t> position, a 0 in the 2</a:t>
            </a:r>
            <a:r>
              <a:rPr lang="en-US" sz="3200" b="0" strike="noStrike" spc="-1" baseline="30000">
                <a:solidFill>
                  <a:srgbClr val="000000"/>
                </a:solidFill>
                <a:latin typeface="Arial"/>
              </a:rPr>
              <a:t>-2</a:t>
            </a:r>
            <a:r>
              <a:rPr lang="en-US" sz="3200" b="0" strike="noStrike" spc="-1">
                <a:solidFill>
                  <a:srgbClr val="000000"/>
                </a:solidFill>
                <a:latin typeface="Arial"/>
              </a:rPr>
              <a:t> position, and a 1 in the 2</a:t>
            </a:r>
            <a:r>
              <a:rPr lang="en-US" sz="3200" b="0" strike="noStrike" spc="-1" baseline="30000">
                <a:solidFill>
                  <a:srgbClr val="000000"/>
                </a:solidFill>
                <a:latin typeface="Arial"/>
              </a:rPr>
              <a:t>-3</a:t>
            </a:r>
            <a:r>
              <a:rPr lang="en-US" sz="3200" b="0" strike="noStrike" spc="-1">
                <a:solidFill>
                  <a:srgbClr val="000000"/>
                </a:solidFill>
                <a:latin typeface="Arial"/>
              </a:rPr>
              <a:t> position.</a:t>
            </a:r>
            <a:endParaRPr lang="en-GB" sz="3200" b="0" strike="noStrike" spc="-1">
              <a:latin typeface="Arial"/>
            </a:endParaRPr>
          </a:p>
        </p:txBody>
      </p:sp>
      <p:grpSp>
        <p:nvGrpSpPr>
          <p:cNvPr id="200" name="Group 4"/>
          <p:cNvGrpSpPr/>
          <p:nvPr/>
        </p:nvGrpSpPr>
        <p:grpSpPr>
          <a:xfrm>
            <a:off x="228600" y="228600"/>
            <a:ext cx="8592840" cy="6002280"/>
            <a:chOff x="228600" y="228600"/>
            <a:chExt cx="8592840" cy="6002280"/>
          </a:xfrm>
        </p:grpSpPr>
        <p:grpSp>
          <p:nvGrpSpPr>
            <p:cNvPr id="201" name="Group 5"/>
            <p:cNvGrpSpPr/>
            <p:nvPr/>
          </p:nvGrpSpPr>
          <p:grpSpPr>
            <a:xfrm>
              <a:off x="304560" y="304560"/>
              <a:ext cx="8516880" cy="5926320"/>
              <a:chOff x="304560" y="304560"/>
              <a:chExt cx="8516880" cy="5926320"/>
            </a:xfrm>
          </p:grpSpPr>
          <p:sp>
            <p:nvSpPr>
              <p:cNvPr id="20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0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0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42F6600-DF7C-4722-A784-6346CB2E7DB1}" type="slidenum">
              <a:rPr lang="en-US" sz="1400" b="0" strike="noStrike" spc="-1">
                <a:solidFill>
                  <a:srgbClr val="000000"/>
                </a:solidFill>
                <a:latin typeface="Arial"/>
              </a:rPr>
              <a:t>21</a:t>
            </a:fld>
            <a:endParaRPr lang="en-GB" sz="1400" b="0" strike="noStrike" spc="-1">
              <a:latin typeface="Arial"/>
            </a:endParaRPr>
          </a:p>
        </p:txBody>
      </p:sp>
      <p:sp>
        <p:nvSpPr>
          <p:cNvPr id="206"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Fractions</a:t>
            </a:r>
            <a:endParaRPr lang="en-GB" sz="4400" b="0" strike="noStrike" spc="-1">
              <a:latin typeface="Arial"/>
            </a:endParaRPr>
          </a:p>
        </p:txBody>
      </p:sp>
      <p:sp>
        <p:nvSpPr>
          <p:cNvPr id="207"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Repeated multiplication by 2</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Multiply the decimal fraction by 2</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Write down the carry bit if more than 1</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Continue process until you have the desired number of bits or when the fractional part is all zeros.</a:t>
            </a:r>
            <a:endParaRPr lang="en-GB" sz="3200" b="0" strike="noStrike" spc="-1">
              <a:latin typeface="Arial"/>
            </a:endParaRPr>
          </a:p>
        </p:txBody>
      </p:sp>
      <p:grpSp>
        <p:nvGrpSpPr>
          <p:cNvPr id="208" name="Group 4"/>
          <p:cNvGrpSpPr/>
          <p:nvPr/>
        </p:nvGrpSpPr>
        <p:grpSpPr>
          <a:xfrm>
            <a:off x="228600" y="228600"/>
            <a:ext cx="8592840" cy="6002280"/>
            <a:chOff x="228600" y="228600"/>
            <a:chExt cx="8592840" cy="6002280"/>
          </a:xfrm>
        </p:grpSpPr>
        <p:grpSp>
          <p:nvGrpSpPr>
            <p:cNvPr id="209" name="Group 5"/>
            <p:cNvGrpSpPr/>
            <p:nvPr/>
          </p:nvGrpSpPr>
          <p:grpSpPr>
            <a:xfrm>
              <a:off x="304560" y="304560"/>
              <a:ext cx="8516880" cy="5926320"/>
              <a:chOff x="304560" y="304560"/>
              <a:chExt cx="8516880" cy="5926320"/>
            </a:xfrm>
          </p:grpSpPr>
          <p:sp>
            <p:nvSpPr>
              <p:cNvPr id="210"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11"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12"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90EC3EF-A693-4184-85D0-E4B936F6E8A7}" type="slidenum">
              <a:rPr lang="en-US" sz="1400" b="0" strike="noStrike" spc="-1">
                <a:solidFill>
                  <a:srgbClr val="000000"/>
                </a:solidFill>
                <a:latin typeface="Arial"/>
              </a:rPr>
              <a:t>22</a:t>
            </a:fld>
            <a:endParaRPr lang="en-GB" sz="1400" b="0" strike="noStrike" spc="-1">
              <a:latin typeface="Arial"/>
            </a:endParaRPr>
          </a:p>
        </p:txBody>
      </p:sp>
      <p:sp>
        <p:nvSpPr>
          <p:cNvPr id="214"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0.3125 to binary</a:t>
            </a:r>
            <a:endParaRPr lang="en-GB" sz="3200" b="0" strike="noStrike" spc="-1">
              <a:latin typeface="Arial"/>
            </a:endParaRPr>
          </a:p>
          <a:p>
            <a:pPr marL="339840" indent="-325080">
              <a:lnSpc>
                <a:spcPct val="100000"/>
              </a:lnSpc>
              <a:spcBef>
                <a:spcPts val="601"/>
              </a:spcBef>
              <a:tabLst>
                <a:tab pos="0" algn="l"/>
              </a:tabLst>
            </a:pPr>
            <a:r>
              <a:rPr lang="en-US" sz="3200" b="0" strike="noStrike" spc="-1">
                <a:solidFill>
                  <a:srgbClr val="000000"/>
                </a:solidFill>
                <a:latin typeface="Arial"/>
              </a:rPr>
              <a:t>                              Carry      </a:t>
            </a:r>
            <a:r>
              <a:rPr lang="en-US" sz="2400" b="0" strike="noStrike" spc="-1">
                <a:solidFill>
                  <a:srgbClr val="000000"/>
                </a:solidFill>
                <a:latin typeface="Arial"/>
              </a:rPr>
              <a:t>MSB      LSB</a:t>
            </a:r>
            <a:endParaRPr lang="en-GB" sz="2400" b="0" strike="noStrike" spc="-1">
              <a:latin typeface="Arial"/>
            </a:endParaRPr>
          </a:p>
          <a:p>
            <a:pPr marL="339840" indent="-325080">
              <a:lnSpc>
                <a:spcPct val="100000"/>
              </a:lnSpc>
              <a:spcBef>
                <a:spcPts val="799"/>
              </a:spcBef>
              <a:tabLst>
                <a:tab pos="0" algn="l"/>
              </a:tabLst>
            </a:pPr>
            <a:r>
              <a:rPr lang="en-US" sz="3200" b="0" strike="noStrike" spc="-1">
                <a:solidFill>
                  <a:srgbClr val="000000"/>
                </a:solidFill>
                <a:latin typeface="Arial"/>
              </a:rPr>
              <a:t>                                             0.0 1 0 1</a:t>
            </a:r>
            <a:endParaRPr lang="en-GB" sz="3200" b="0" strike="noStrike" spc="-1">
              <a:latin typeface="Arial"/>
            </a:endParaRPr>
          </a:p>
          <a:p>
            <a:pPr marL="339840" indent="-325080">
              <a:lnSpc>
                <a:spcPct val="100000"/>
              </a:lnSpc>
              <a:spcBef>
                <a:spcPts val="799"/>
              </a:spcBef>
              <a:tabLst>
                <a:tab pos="0" algn="l"/>
              </a:tabLst>
            </a:pPr>
            <a:r>
              <a:rPr lang="en-US" sz="3200" b="0" strike="noStrike" spc="-1">
                <a:solidFill>
                  <a:srgbClr val="000000"/>
                </a:solidFill>
                <a:latin typeface="Arial"/>
              </a:rPr>
              <a:t>0.3125 X 2 = 0.625    0</a:t>
            </a:r>
            <a:endParaRPr lang="en-GB" sz="3200" b="0" strike="noStrike" spc="-1">
              <a:latin typeface="Arial"/>
            </a:endParaRPr>
          </a:p>
          <a:p>
            <a:pPr marL="339840" indent="-325080">
              <a:lnSpc>
                <a:spcPct val="100000"/>
              </a:lnSpc>
              <a:spcBef>
                <a:spcPts val="799"/>
              </a:spcBef>
              <a:tabLst>
                <a:tab pos="0" algn="l"/>
              </a:tabLst>
            </a:pPr>
            <a:r>
              <a:rPr lang="en-US" sz="3200" b="0" strike="noStrike" spc="-1">
                <a:solidFill>
                  <a:srgbClr val="000000"/>
                </a:solidFill>
                <a:latin typeface="Arial"/>
              </a:rPr>
              <a:t>0.625   X 2 = 1.25      1</a:t>
            </a:r>
            <a:endParaRPr lang="en-GB" sz="3200" b="0" strike="noStrike" spc="-1">
              <a:latin typeface="Arial"/>
            </a:endParaRPr>
          </a:p>
          <a:p>
            <a:pPr marL="339840" indent="-325080">
              <a:lnSpc>
                <a:spcPct val="100000"/>
              </a:lnSpc>
              <a:spcBef>
                <a:spcPts val="799"/>
              </a:spcBef>
              <a:tabLst>
                <a:tab pos="0" algn="l"/>
              </a:tabLst>
            </a:pPr>
            <a:r>
              <a:rPr lang="en-US" sz="3200" b="0" strike="noStrike" spc="-1">
                <a:solidFill>
                  <a:srgbClr val="000000"/>
                </a:solidFill>
                <a:latin typeface="Arial"/>
              </a:rPr>
              <a:t>0.25     X 2 = 0.50      0</a:t>
            </a:r>
            <a:endParaRPr lang="en-GB" sz="3200" b="0" strike="noStrike" spc="-1">
              <a:latin typeface="Arial"/>
            </a:endParaRPr>
          </a:p>
          <a:p>
            <a:pPr marL="339840" indent="-325080">
              <a:lnSpc>
                <a:spcPct val="100000"/>
              </a:lnSpc>
              <a:spcBef>
                <a:spcPts val="799"/>
              </a:spcBef>
              <a:tabLst>
                <a:tab pos="0" algn="l"/>
              </a:tabLst>
            </a:pPr>
            <a:r>
              <a:rPr lang="en-US" sz="3200" b="0" strike="noStrike" spc="-1">
                <a:solidFill>
                  <a:srgbClr val="000000"/>
                </a:solidFill>
                <a:latin typeface="Arial"/>
              </a:rPr>
              <a:t>0.50     X 2 = 1.00      1</a:t>
            </a:r>
            <a:endParaRPr lang="en-GB" sz="3200" b="0" strike="noStrike" spc="-1">
              <a:latin typeface="Arial"/>
            </a:endParaRPr>
          </a:p>
        </p:txBody>
      </p:sp>
      <p:sp>
        <p:nvSpPr>
          <p:cNvPr id="215" name="Line 3"/>
          <p:cNvSpPr/>
          <p:nvPr/>
        </p:nvSpPr>
        <p:spPr>
          <a:xfrm>
            <a:off x="4572000" y="2819160"/>
            <a:ext cx="1440" cy="3812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16" name="Line 4"/>
          <p:cNvSpPr/>
          <p:nvPr/>
        </p:nvSpPr>
        <p:spPr>
          <a:xfrm>
            <a:off x="5943600" y="2666880"/>
            <a:ext cx="75960" cy="2286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17" name="Line 5"/>
          <p:cNvSpPr/>
          <p:nvPr/>
        </p:nvSpPr>
        <p:spPr>
          <a:xfrm>
            <a:off x="7086600" y="2666880"/>
            <a:ext cx="1440" cy="2286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18" name="Line 6"/>
          <p:cNvSpPr/>
          <p:nvPr/>
        </p:nvSpPr>
        <p:spPr>
          <a:xfrm>
            <a:off x="4952880" y="3657600"/>
            <a:ext cx="1066680" cy="14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219" name="Line 7"/>
          <p:cNvSpPr/>
          <p:nvPr/>
        </p:nvSpPr>
        <p:spPr>
          <a:xfrm>
            <a:off x="4952880" y="4190760"/>
            <a:ext cx="1523880" cy="180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220" name="Line 8"/>
          <p:cNvSpPr/>
          <p:nvPr/>
        </p:nvSpPr>
        <p:spPr>
          <a:xfrm>
            <a:off x="4952880" y="4800600"/>
            <a:ext cx="1828800" cy="14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221" name="Line 9"/>
          <p:cNvSpPr/>
          <p:nvPr/>
        </p:nvSpPr>
        <p:spPr>
          <a:xfrm>
            <a:off x="4952880" y="5410080"/>
            <a:ext cx="2209680" cy="14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222" name="Line 10"/>
          <p:cNvSpPr/>
          <p:nvPr/>
        </p:nvSpPr>
        <p:spPr>
          <a:xfrm flipV="1">
            <a:off x="6019560" y="3335040"/>
            <a:ext cx="1800" cy="3398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23" name="Line 11"/>
          <p:cNvSpPr/>
          <p:nvPr/>
        </p:nvSpPr>
        <p:spPr>
          <a:xfrm flipV="1">
            <a:off x="6476760" y="3335040"/>
            <a:ext cx="1800" cy="87336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24" name="Line 12"/>
          <p:cNvSpPr/>
          <p:nvPr/>
        </p:nvSpPr>
        <p:spPr>
          <a:xfrm flipV="1">
            <a:off x="6781680" y="3335040"/>
            <a:ext cx="1440" cy="14828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25" name="Line 13"/>
          <p:cNvSpPr/>
          <p:nvPr/>
        </p:nvSpPr>
        <p:spPr>
          <a:xfrm flipV="1">
            <a:off x="7162560" y="3335040"/>
            <a:ext cx="1800" cy="209232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grpSp>
        <p:nvGrpSpPr>
          <p:cNvPr id="226" name="Group 14"/>
          <p:cNvGrpSpPr/>
          <p:nvPr/>
        </p:nvGrpSpPr>
        <p:grpSpPr>
          <a:xfrm>
            <a:off x="228600" y="228600"/>
            <a:ext cx="8592840" cy="6002280"/>
            <a:chOff x="228600" y="228600"/>
            <a:chExt cx="8592840" cy="6002280"/>
          </a:xfrm>
        </p:grpSpPr>
        <p:grpSp>
          <p:nvGrpSpPr>
            <p:cNvPr id="227" name="Group 15"/>
            <p:cNvGrpSpPr/>
            <p:nvPr/>
          </p:nvGrpSpPr>
          <p:grpSpPr>
            <a:xfrm>
              <a:off x="304560" y="304560"/>
              <a:ext cx="8516880" cy="5926320"/>
              <a:chOff x="304560" y="304560"/>
              <a:chExt cx="8516880" cy="5926320"/>
            </a:xfrm>
          </p:grpSpPr>
          <p:sp>
            <p:nvSpPr>
              <p:cNvPr id="228" name="Line 1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29" name="Line 1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30" name="CustomShape 1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231" name="CustomShape 19"/>
          <p:cNvSpPr/>
          <p:nvPr/>
        </p:nvSpPr>
        <p:spPr>
          <a:xfrm flipH="1">
            <a:off x="1175760" y="3859200"/>
            <a:ext cx="2619000" cy="588600"/>
          </a:xfrm>
          <a:prstGeom prst="bentConnector3">
            <a:avLst>
              <a:gd name="adj1" fmla="val 84685"/>
            </a:avLst>
          </a:prstGeom>
          <a:noFill/>
          <a:ln w="19080" cap="sq">
            <a:solidFill>
              <a:srgbClr val="2D2D8A"/>
            </a:solidFill>
            <a:miter/>
            <a:tailEnd type="triangle" w="med" len="med"/>
          </a:ln>
        </p:spPr>
        <p:style>
          <a:lnRef idx="0">
            <a:scrgbClr r="0" g="0" b="0"/>
          </a:lnRef>
          <a:fillRef idx="0">
            <a:scrgbClr r="0" g="0" b="0"/>
          </a:fillRef>
          <a:effectRef idx="0">
            <a:scrgbClr r="0" g="0" b="0"/>
          </a:effectRef>
          <a:fontRef idx="minor"/>
        </p:style>
      </p:sp>
      <p:sp>
        <p:nvSpPr>
          <p:cNvPr id="232" name="CustomShape 20"/>
          <p:cNvSpPr/>
          <p:nvPr/>
        </p:nvSpPr>
        <p:spPr>
          <a:xfrm flipH="1">
            <a:off x="1173240" y="4491000"/>
            <a:ext cx="2514240" cy="603000"/>
          </a:xfrm>
          <a:prstGeom prst="bentConnector3">
            <a:avLst>
              <a:gd name="adj1" fmla="val 81194"/>
            </a:avLst>
          </a:prstGeom>
          <a:noFill/>
          <a:ln w="1908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233" name="CustomShape 21"/>
          <p:cNvSpPr/>
          <p:nvPr/>
        </p:nvSpPr>
        <p:spPr>
          <a:xfrm flipH="1">
            <a:off x="1281240" y="5033880"/>
            <a:ext cx="2514240" cy="604440"/>
          </a:xfrm>
          <a:prstGeom prst="bentConnector3">
            <a:avLst>
              <a:gd name="adj1" fmla="val 81222"/>
            </a:avLst>
          </a:prstGeom>
          <a:noFill/>
          <a:ln w="19080" cap="sq">
            <a:solidFill>
              <a:srgbClr val="2D2D8A"/>
            </a:solidFill>
            <a:miter/>
            <a:tailEnd type="triangle" w="med" len="me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Checkup</a:t>
            </a:r>
            <a:endParaRPr lang="en-GB" sz="4400" b="0" strike="noStrike" spc="-1">
              <a:latin typeface="Arial"/>
            </a:endParaRPr>
          </a:p>
        </p:txBody>
      </p:sp>
      <p:sp>
        <p:nvSpPr>
          <p:cNvPr id="235" name="CustomShape 2"/>
          <p:cNvSpPr/>
          <p:nvPr/>
        </p:nvSpPr>
        <p:spPr>
          <a:xfrm>
            <a:off x="457200" y="107172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1. </a:t>
            </a:r>
            <a:r>
              <a:rPr lang="en-US" sz="3200" b="0" strike="noStrike" spc="-1">
                <a:solidFill>
                  <a:srgbClr val="000000"/>
                </a:solidFill>
                <a:latin typeface="Arial"/>
              </a:rPr>
              <a:t>Convert each decimal number to binary by using the sum-of-weights method:</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23 </a:t>
            </a:r>
            <a:r>
              <a:rPr lang="pt-BR" sz="3200" b="1" strike="noStrike" spc="-1">
                <a:solidFill>
                  <a:srgbClr val="000000"/>
                </a:solidFill>
                <a:latin typeface="Arial"/>
              </a:rPr>
              <a:t>(b) </a:t>
            </a:r>
            <a:r>
              <a:rPr lang="pt-BR" sz="3200" b="0" strike="noStrike" spc="-1">
                <a:solidFill>
                  <a:srgbClr val="000000"/>
                </a:solidFill>
                <a:latin typeface="Arial"/>
              </a:rPr>
              <a:t>57 </a:t>
            </a:r>
            <a:r>
              <a:rPr lang="pt-BR" sz="3200" b="1" strike="noStrike" spc="-1">
                <a:solidFill>
                  <a:srgbClr val="000000"/>
                </a:solidFill>
                <a:latin typeface="Arial"/>
              </a:rPr>
              <a:t>(c) </a:t>
            </a:r>
            <a:r>
              <a:rPr lang="pt-BR" sz="3200" b="0" strike="noStrike" spc="-1">
                <a:solidFill>
                  <a:srgbClr val="000000"/>
                </a:solidFill>
                <a:latin typeface="Arial"/>
              </a:rPr>
              <a:t>45.5</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2. </a:t>
            </a:r>
            <a:r>
              <a:rPr lang="en-US" sz="3200" b="0" strike="noStrike" spc="-1">
                <a:solidFill>
                  <a:srgbClr val="000000"/>
                </a:solidFill>
                <a:latin typeface="Arial"/>
              </a:rPr>
              <a:t>Convert each decimal number to binary by using the repeated division-by-2 method (repeated multiplication-by-2 for fractions):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14 </a:t>
            </a:r>
            <a:r>
              <a:rPr lang="pt-BR" sz="3200" b="1" strike="noStrike" spc="-1">
                <a:solidFill>
                  <a:srgbClr val="000000"/>
                </a:solidFill>
                <a:latin typeface="Arial"/>
              </a:rPr>
              <a:t>(b) </a:t>
            </a:r>
            <a:r>
              <a:rPr lang="pt-BR" sz="3200" b="0" strike="noStrike" spc="-1">
                <a:solidFill>
                  <a:srgbClr val="000000"/>
                </a:solidFill>
                <a:latin typeface="Arial"/>
              </a:rPr>
              <a:t>21 </a:t>
            </a:r>
            <a:r>
              <a:rPr lang="pt-BR" sz="3200" b="1" strike="noStrike" spc="-1">
                <a:solidFill>
                  <a:srgbClr val="000000"/>
                </a:solidFill>
                <a:latin typeface="Arial"/>
              </a:rPr>
              <a:t>(c) </a:t>
            </a:r>
            <a:r>
              <a:rPr lang="pt-BR" sz="3200" b="0" strike="noStrike" spc="-1">
                <a:solidFill>
                  <a:srgbClr val="000000"/>
                </a:solidFill>
                <a:latin typeface="Arial"/>
              </a:rPr>
              <a:t>0.375</a:t>
            </a:r>
            <a:endParaRPr lang="en-GB" sz="3200" b="0" strike="noStrike" spc="-1">
              <a:latin typeface="Arial"/>
            </a:endParaRPr>
          </a:p>
        </p:txBody>
      </p:sp>
      <p:sp>
        <p:nvSpPr>
          <p:cNvPr id="236"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0D68BA-FBBB-4C8B-9443-5ED5B6FCF446}" type="slidenum">
              <a:rPr lang="en-US" sz="1400" b="0" strike="noStrike" spc="-1">
                <a:solidFill>
                  <a:srgbClr val="000000"/>
                </a:solidFill>
                <a:latin typeface="Arial"/>
              </a:rPr>
              <a:t>23</a:t>
            </a:fld>
            <a:endParaRPr lang="en-GB" sz="1400" b="0" strike="noStrike" spc="-1">
              <a:latin typeface="Arial"/>
            </a:endParaRPr>
          </a:p>
        </p:txBody>
      </p:sp>
      <p:sp>
        <p:nvSpPr>
          <p:cNvPr id="237" name="CustomShape 4"/>
          <p:cNvSpPr/>
          <p:nvPr/>
        </p:nvSpPr>
        <p:spPr>
          <a:xfrm>
            <a:off x="800280" y="2625840"/>
            <a:ext cx="8343720" cy="947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2800" b="1" strike="noStrike" spc="-1">
                <a:solidFill>
                  <a:srgbClr val="FF0000"/>
                </a:solidFill>
                <a:latin typeface="Times-Bold"/>
              </a:rPr>
              <a:t>(a) </a:t>
            </a:r>
            <a:r>
              <a:rPr lang="pt-BR" sz="2800" b="0" strike="noStrike" spc="-1">
                <a:solidFill>
                  <a:srgbClr val="FF0000"/>
                </a:solidFill>
                <a:latin typeface="Times New Roman"/>
              </a:rPr>
              <a:t>23 </a:t>
            </a:r>
            <a:r>
              <a:rPr lang="pt-BR" sz="2800" b="0" strike="noStrike" spc="-1">
                <a:solidFill>
                  <a:srgbClr val="FF0000"/>
                </a:solidFill>
                <a:latin typeface="PearsonMATH08"/>
              </a:rPr>
              <a:t>= </a:t>
            </a:r>
            <a:r>
              <a:rPr lang="pt-BR" sz="2800" b="0" strike="noStrike" spc="-1">
                <a:solidFill>
                  <a:srgbClr val="FF0000"/>
                </a:solidFill>
                <a:latin typeface="Times New Roman"/>
              </a:rPr>
              <a:t>10111 </a:t>
            </a:r>
            <a:r>
              <a:rPr lang="pt-BR" sz="2800" b="1" strike="noStrike" spc="-1">
                <a:solidFill>
                  <a:srgbClr val="FF0000"/>
                </a:solidFill>
                <a:latin typeface="Times-Bold"/>
              </a:rPr>
              <a:t>(b) </a:t>
            </a:r>
            <a:r>
              <a:rPr lang="pt-BR" sz="2800" b="0" strike="noStrike" spc="-1">
                <a:solidFill>
                  <a:srgbClr val="FF0000"/>
                </a:solidFill>
                <a:latin typeface="Times New Roman"/>
              </a:rPr>
              <a:t>57 </a:t>
            </a:r>
            <a:r>
              <a:rPr lang="pt-BR" sz="2800" b="0" strike="noStrike" spc="-1">
                <a:solidFill>
                  <a:srgbClr val="FF0000"/>
                </a:solidFill>
                <a:latin typeface="PearsonMATH08"/>
              </a:rPr>
              <a:t>= </a:t>
            </a:r>
            <a:r>
              <a:rPr lang="pt-BR" sz="2800" b="0" strike="noStrike" spc="-1">
                <a:solidFill>
                  <a:srgbClr val="FF0000"/>
                </a:solidFill>
                <a:latin typeface="Times New Roman"/>
              </a:rPr>
              <a:t>111001 </a:t>
            </a:r>
            <a:r>
              <a:rPr lang="pt-BR" sz="2800" b="1" strike="noStrike" spc="-1">
                <a:solidFill>
                  <a:srgbClr val="FF0000"/>
                </a:solidFill>
                <a:latin typeface="Times-Bold"/>
              </a:rPr>
              <a:t>(c) </a:t>
            </a:r>
            <a:r>
              <a:rPr lang="pt-BR" sz="2800" b="0" strike="noStrike" spc="-1">
                <a:solidFill>
                  <a:srgbClr val="FF0000"/>
                </a:solidFill>
                <a:latin typeface="Times New Roman"/>
              </a:rPr>
              <a:t>45.5 </a:t>
            </a:r>
            <a:r>
              <a:rPr lang="pt-BR" sz="2800" b="0" strike="noStrike" spc="-1">
                <a:solidFill>
                  <a:srgbClr val="FF0000"/>
                </a:solidFill>
                <a:latin typeface="PearsonMATH08"/>
              </a:rPr>
              <a:t>= </a:t>
            </a:r>
            <a:r>
              <a:rPr lang="pt-BR" sz="2800" b="0" strike="noStrike" spc="-1">
                <a:solidFill>
                  <a:srgbClr val="FF0000"/>
                </a:solidFill>
                <a:latin typeface="Times New Roman"/>
              </a:rPr>
              <a:t>101101.1</a:t>
            </a:r>
            <a:endParaRPr lang="en-GB" sz="2800" b="0" strike="noStrike" spc="-1">
              <a:latin typeface="Arial"/>
            </a:endParaRPr>
          </a:p>
        </p:txBody>
      </p:sp>
      <p:sp>
        <p:nvSpPr>
          <p:cNvPr id="238" name="CustomShape 5"/>
          <p:cNvSpPr/>
          <p:nvPr/>
        </p:nvSpPr>
        <p:spPr>
          <a:xfrm>
            <a:off x="743040" y="5916600"/>
            <a:ext cx="7524360" cy="947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2800" b="1" strike="noStrike" spc="-1">
                <a:solidFill>
                  <a:srgbClr val="FF0000"/>
                </a:solidFill>
                <a:latin typeface="Times-Bold"/>
              </a:rPr>
              <a:t>(a) </a:t>
            </a:r>
            <a:r>
              <a:rPr lang="pt-BR" sz="2800" b="0" strike="noStrike" spc="-1">
                <a:solidFill>
                  <a:srgbClr val="FF0000"/>
                </a:solidFill>
                <a:latin typeface="Times New Roman"/>
              </a:rPr>
              <a:t>14 </a:t>
            </a:r>
            <a:r>
              <a:rPr lang="pt-BR" sz="2800" b="0" strike="noStrike" spc="-1">
                <a:solidFill>
                  <a:srgbClr val="FF0000"/>
                </a:solidFill>
                <a:latin typeface="PearsonMATH08"/>
              </a:rPr>
              <a:t>= </a:t>
            </a:r>
            <a:r>
              <a:rPr lang="pt-BR" sz="2800" b="0" strike="noStrike" spc="-1">
                <a:solidFill>
                  <a:srgbClr val="FF0000"/>
                </a:solidFill>
                <a:latin typeface="Times New Roman"/>
              </a:rPr>
              <a:t>1110 </a:t>
            </a:r>
            <a:r>
              <a:rPr lang="pt-BR" sz="2800" b="1" strike="noStrike" spc="-1">
                <a:solidFill>
                  <a:srgbClr val="FF0000"/>
                </a:solidFill>
                <a:latin typeface="Times-Bold"/>
              </a:rPr>
              <a:t>(b) </a:t>
            </a:r>
            <a:r>
              <a:rPr lang="pt-BR" sz="2800" b="0" strike="noStrike" spc="-1">
                <a:solidFill>
                  <a:srgbClr val="FF0000"/>
                </a:solidFill>
                <a:latin typeface="Times New Roman"/>
              </a:rPr>
              <a:t>21 </a:t>
            </a:r>
            <a:r>
              <a:rPr lang="pt-BR" sz="2800" b="0" strike="noStrike" spc="-1">
                <a:solidFill>
                  <a:srgbClr val="FF0000"/>
                </a:solidFill>
                <a:latin typeface="PearsonMATH08"/>
              </a:rPr>
              <a:t>= </a:t>
            </a:r>
            <a:r>
              <a:rPr lang="pt-BR" sz="2800" b="0" strike="noStrike" spc="-1">
                <a:solidFill>
                  <a:srgbClr val="FF0000"/>
                </a:solidFill>
                <a:latin typeface="Times New Roman"/>
              </a:rPr>
              <a:t>10101 </a:t>
            </a:r>
            <a:r>
              <a:rPr lang="pt-BR" sz="2800" b="1" strike="noStrike" spc="-1">
                <a:solidFill>
                  <a:srgbClr val="FF0000"/>
                </a:solidFill>
                <a:latin typeface="Times-Bold"/>
              </a:rPr>
              <a:t>(c) </a:t>
            </a:r>
            <a:r>
              <a:rPr lang="pt-BR" sz="2800" b="0" strike="noStrike" spc="-1">
                <a:solidFill>
                  <a:srgbClr val="FF0000"/>
                </a:solidFill>
                <a:latin typeface="Times New Roman"/>
              </a:rPr>
              <a:t>0.375 </a:t>
            </a:r>
            <a:r>
              <a:rPr lang="pt-BR" sz="2800" b="0" strike="noStrike" spc="-1">
                <a:solidFill>
                  <a:srgbClr val="FF0000"/>
                </a:solidFill>
                <a:latin typeface="PearsonMATH08"/>
              </a:rPr>
              <a:t>= </a:t>
            </a:r>
            <a:r>
              <a:rPr lang="pt-BR" sz="2800" b="0" strike="noStrike" spc="-1">
                <a:solidFill>
                  <a:srgbClr val="FF0000"/>
                </a:solidFill>
                <a:latin typeface="Times New Roman"/>
              </a:rPr>
              <a:t>0.011</a:t>
            </a: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D6DEF6D-1E06-42DB-B9E4-77D6892659FC}" type="slidenum">
              <a:rPr lang="en-US" sz="1400" b="0" strike="noStrike" spc="-1">
                <a:solidFill>
                  <a:srgbClr val="000000"/>
                </a:solidFill>
                <a:latin typeface="Arial"/>
              </a:rPr>
              <a:t>24</a:t>
            </a:fld>
            <a:endParaRPr lang="en-GB" sz="1400" b="0" strike="noStrike" spc="-1">
              <a:latin typeface="Arial"/>
            </a:endParaRPr>
          </a:p>
        </p:txBody>
      </p:sp>
      <p:sp>
        <p:nvSpPr>
          <p:cNvPr id="240"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Arithmetic </a:t>
            </a:r>
            <a:endParaRPr lang="en-GB" sz="4400" b="0" strike="noStrike" spc="-1">
              <a:latin typeface="Arial"/>
            </a:endParaRPr>
          </a:p>
        </p:txBody>
      </p:sp>
      <p:sp>
        <p:nvSpPr>
          <p:cNvPr id="241" name="CustomShape 3"/>
          <p:cNvSpPr/>
          <p:nvPr/>
        </p:nvSpPr>
        <p:spPr>
          <a:xfrm>
            <a:off x="1219320" y="1600200"/>
            <a:ext cx="7467120" cy="2666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 addition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 subtraction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 multiplication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 division</a:t>
            </a:r>
            <a:endParaRPr lang="en-GB" sz="3200" b="0" strike="noStrike" spc="-1">
              <a:latin typeface="Arial"/>
            </a:endParaRPr>
          </a:p>
        </p:txBody>
      </p:sp>
      <p:grpSp>
        <p:nvGrpSpPr>
          <p:cNvPr id="242" name="Group 4"/>
          <p:cNvGrpSpPr/>
          <p:nvPr/>
        </p:nvGrpSpPr>
        <p:grpSpPr>
          <a:xfrm>
            <a:off x="228600" y="228600"/>
            <a:ext cx="8592840" cy="6002280"/>
            <a:chOff x="228600" y="228600"/>
            <a:chExt cx="8592840" cy="6002280"/>
          </a:xfrm>
        </p:grpSpPr>
        <p:grpSp>
          <p:nvGrpSpPr>
            <p:cNvPr id="243" name="Group 5"/>
            <p:cNvGrpSpPr/>
            <p:nvPr/>
          </p:nvGrpSpPr>
          <p:grpSpPr>
            <a:xfrm>
              <a:off x="304560" y="304560"/>
              <a:ext cx="8516880" cy="5926320"/>
              <a:chOff x="304560" y="304560"/>
              <a:chExt cx="8516880" cy="5926320"/>
            </a:xfrm>
          </p:grpSpPr>
          <p:sp>
            <p:nvSpPr>
              <p:cNvPr id="24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4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4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241">
                                            <p:txEl>
                                              <p:pRg st="0" end="0"/>
                                            </p:txEl>
                                          </p:spTgt>
                                        </p:tgtEl>
                                        <p:attrNameLst>
                                          <p:attrName>style.visibility</p:attrName>
                                        </p:attrNameLst>
                                      </p:cBhvr>
                                      <p:to>
                                        <p:strVal val="visible"/>
                                      </p:to>
                                    </p:set>
                                    <p:animEffect transition="in" filter="dissolve">
                                      <p:cBhvr additive="repl">
                                        <p:cTn id="7" dur="500"/>
                                        <p:tgtEl>
                                          <p:spTgt spid="241">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241">
                                            <p:txEl>
                                              <p:pRg st="1" end="1"/>
                                            </p:txEl>
                                          </p:spTgt>
                                        </p:tgtEl>
                                        <p:attrNameLst>
                                          <p:attrName>style.visibility</p:attrName>
                                        </p:attrNameLst>
                                      </p:cBhvr>
                                      <p:to>
                                        <p:strVal val="visible"/>
                                      </p:to>
                                    </p:set>
                                    <p:animEffect transition="in" filter="dissolve">
                                      <p:cBhvr additive="repl">
                                        <p:cTn id="11" dur="500"/>
                                        <p:tgtEl>
                                          <p:spTgt spid="241">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241">
                                            <p:txEl>
                                              <p:pRg st="2" end="2"/>
                                            </p:txEl>
                                          </p:spTgt>
                                        </p:tgtEl>
                                        <p:attrNameLst>
                                          <p:attrName>style.visibility</p:attrName>
                                        </p:attrNameLst>
                                      </p:cBhvr>
                                      <p:to>
                                        <p:strVal val="visible"/>
                                      </p:to>
                                    </p:set>
                                    <p:animEffect transition="in" filter="dissolve">
                                      <p:cBhvr additive="repl">
                                        <p:cTn id="15" dur="500"/>
                                        <p:tgtEl>
                                          <p:spTgt spid="241">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241">
                                            <p:txEl>
                                              <p:pRg st="3" end="3"/>
                                            </p:txEl>
                                          </p:spTgt>
                                        </p:tgtEl>
                                        <p:attrNameLst>
                                          <p:attrName>style.visibility</p:attrName>
                                        </p:attrNameLst>
                                      </p:cBhvr>
                                      <p:to>
                                        <p:strVal val="visible"/>
                                      </p:to>
                                    </p:set>
                                    <p:animEffect transition="in" filter="dissolve">
                                      <p:cBhvr additive="repl">
                                        <p:cTn id="19" dur="500"/>
                                        <p:tgtEl>
                                          <p:spTgt spid="2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466FB57-2DA3-4BB0-995D-684CB2C68288}" type="slidenum">
              <a:rPr lang="en-US" sz="1400" b="0" strike="noStrike" spc="-1">
                <a:solidFill>
                  <a:srgbClr val="000000"/>
                </a:solidFill>
                <a:latin typeface="Arial"/>
              </a:rPr>
              <a:t>25</a:t>
            </a:fld>
            <a:endParaRPr lang="en-GB" sz="1400" b="0" strike="noStrike" spc="-1">
              <a:latin typeface="Arial"/>
            </a:endParaRPr>
          </a:p>
        </p:txBody>
      </p:sp>
      <p:sp>
        <p:nvSpPr>
          <p:cNvPr id="24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addition </a:t>
            </a:r>
            <a:endParaRPr lang="en-GB" sz="4400" b="0" strike="noStrike" spc="-1">
              <a:latin typeface="Arial"/>
            </a:endParaRPr>
          </a:p>
        </p:txBody>
      </p:sp>
      <p:sp>
        <p:nvSpPr>
          <p:cNvPr id="249" name="CustomShape 3"/>
          <p:cNvSpPr/>
          <p:nvPr/>
        </p:nvSpPr>
        <p:spPr>
          <a:xfrm>
            <a:off x="1219320" y="1600200"/>
            <a:ext cx="7738560" cy="368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four basic rules for adding binary digits (bits) are as follows: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 + 0 = 0 	Sum of 0 with a carry of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 + 1 = 1 	Sum of 1 with a carry of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+ 0 = 1 	Sum of 1 with a carry of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+ 1 = 10 	Sum of 0 with a carry of 1</a:t>
            </a:r>
            <a:endParaRPr lang="en-GB" sz="3200" b="0" strike="noStrike" spc="-1">
              <a:latin typeface="Arial"/>
            </a:endParaRPr>
          </a:p>
        </p:txBody>
      </p:sp>
      <p:grpSp>
        <p:nvGrpSpPr>
          <p:cNvPr id="250" name="Group 4"/>
          <p:cNvGrpSpPr/>
          <p:nvPr/>
        </p:nvGrpSpPr>
        <p:grpSpPr>
          <a:xfrm>
            <a:off x="228600" y="228600"/>
            <a:ext cx="8592840" cy="6002280"/>
            <a:chOff x="228600" y="228600"/>
            <a:chExt cx="8592840" cy="6002280"/>
          </a:xfrm>
        </p:grpSpPr>
        <p:grpSp>
          <p:nvGrpSpPr>
            <p:cNvPr id="251" name="Group 5"/>
            <p:cNvGrpSpPr/>
            <p:nvPr/>
          </p:nvGrpSpPr>
          <p:grpSpPr>
            <a:xfrm>
              <a:off x="304560" y="304560"/>
              <a:ext cx="8516880" cy="5926320"/>
              <a:chOff x="304560" y="304560"/>
              <a:chExt cx="8516880" cy="5926320"/>
            </a:xfrm>
          </p:grpSpPr>
          <p:sp>
            <p:nvSpPr>
              <p:cNvPr id="25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5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5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9" presetClass="entr"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animEffect transition="in" filter="dissolve">
                                      <p:cBhvr additive="repl">
                                        <p:cTn id="7" dur="500"/>
                                        <p:tgtEl>
                                          <p:spTgt spid="249">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249">
                                            <p:txEl>
                                              <p:pRg st="1" end="1"/>
                                            </p:txEl>
                                          </p:spTgt>
                                        </p:tgtEl>
                                        <p:attrNameLst>
                                          <p:attrName>style.visibility</p:attrName>
                                        </p:attrNameLst>
                                      </p:cBhvr>
                                      <p:to>
                                        <p:strVal val="visible"/>
                                      </p:to>
                                    </p:set>
                                    <p:animEffect transition="in" filter="dissolve">
                                      <p:cBhvr additive="repl">
                                        <p:cTn id="12" dur="500"/>
                                        <p:tgtEl>
                                          <p:spTgt spid="249">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9" presetClass="entr" fill="hold" nodeType="clickEffect">
                                  <p:stCondLst>
                                    <p:cond delay="0"/>
                                  </p:stCondLst>
                                  <p:childTnLst>
                                    <p:set>
                                      <p:cBhvr>
                                        <p:cTn id="16" dur="1" fill="hold">
                                          <p:stCondLst>
                                            <p:cond delay="0"/>
                                          </p:stCondLst>
                                        </p:cTn>
                                        <p:tgtEl>
                                          <p:spTgt spid="249">
                                            <p:txEl>
                                              <p:pRg st="2" end="2"/>
                                            </p:txEl>
                                          </p:spTgt>
                                        </p:tgtEl>
                                        <p:attrNameLst>
                                          <p:attrName>style.visibility</p:attrName>
                                        </p:attrNameLst>
                                      </p:cBhvr>
                                      <p:to>
                                        <p:strVal val="visible"/>
                                      </p:to>
                                    </p:set>
                                    <p:animEffect transition="in" filter="dissolve">
                                      <p:cBhvr additive="repl">
                                        <p:cTn id="17" dur="500"/>
                                        <p:tgtEl>
                                          <p:spTgt spid="249">
                                            <p:txEl>
                                              <p:pRg st="2" end="2"/>
                                            </p:txEl>
                                          </p:spTgt>
                                        </p:tgtEl>
                                      </p:cBhvr>
                                    </p:animEffect>
                                  </p:childTnLst>
                                </p:cTn>
                              </p:par>
                            </p:childTnLst>
                          </p:cTn>
                        </p:par>
                      </p:childTnLst>
                    </p:cTn>
                  </p:par>
                  <p:par>
                    <p:cTn id="18" fill="hold" nodeType="clickEffect">
                      <p:stCondLst>
                        <p:cond delay="indefinite"/>
                      </p:stCondLst>
                      <p:childTnLst>
                        <p:par>
                          <p:cTn id="19" fill="hold" nodeType="withEffect">
                            <p:stCondLst>
                              <p:cond delay="0"/>
                            </p:stCondLst>
                            <p:childTnLst>
                              <p:par>
                                <p:cTn id="20" presetID="9" presetClass="entr" fill="hold" nodeType="clickEffect">
                                  <p:stCondLst>
                                    <p:cond delay="0"/>
                                  </p:stCondLst>
                                  <p:childTnLst>
                                    <p:set>
                                      <p:cBhvr>
                                        <p:cTn id="21" dur="1" fill="hold">
                                          <p:stCondLst>
                                            <p:cond delay="0"/>
                                          </p:stCondLst>
                                        </p:cTn>
                                        <p:tgtEl>
                                          <p:spTgt spid="249">
                                            <p:txEl>
                                              <p:pRg st="3" end="3"/>
                                            </p:txEl>
                                          </p:spTgt>
                                        </p:tgtEl>
                                        <p:attrNameLst>
                                          <p:attrName>style.visibility</p:attrName>
                                        </p:attrNameLst>
                                      </p:cBhvr>
                                      <p:to>
                                        <p:strVal val="visible"/>
                                      </p:to>
                                    </p:set>
                                    <p:animEffect transition="in" filter="dissolve">
                                      <p:cBhvr additive="repl">
                                        <p:cTn id="22" dur="500"/>
                                        <p:tgtEl>
                                          <p:spTgt spid="249">
                                            <p:txEl>
                                              <p:pRg st="3" end="3"/>
                                            </p:txEl>
                                          </p:spTgt>
                                        </p:tgtEl>
                                      </p:cBhvr>
                                    </p:animEffect>
                                  </p:childTnLst>
                                </p:cTn>
                              </p:par>
                            </p:childTnLst>
                          </p:cTn>
                        </p:par>
                      </p:childTnLst>
                    </p:cTn>
                  </p:par>
                  <p:par>
                    <p:cTn id="23" fill="hold" nodeType="clickEffect">
                      <p:stCondLst>
                        <p:cond delay="indefinite"/>
                      </p:stCondLst>
                      <p:childTnLst>
                        <p:par>
                          <p:cTn id="24" fill="hold" nodeType="withEffect">
                            <p:stCondLst>
                              <p:cond delay="0"/>
                            </p:stCondLst>
                            <p:childTnLst>
                              <p:par>
                                <p:cTn id="25" presetID="9" presetClass="entr" fill="hold" nodeType="clickEffect">
                                  <p:stCondLst>
                                    <p:cond delay="0"/>
                                  </p:stCondLst>
                                  <p:childTnLst>
                                    <p:set>
                                      <p:cBhvr>
                                        <p:cTn id="26" dur="1" fill="hold">
                                          <p:stCondLst>
                                            <p:cond delay="0"/>
                                          </p:stCondLst>
                                        </p:cTn>
                                        <p:tgtEl>
                                          <p:spTgt spid="249">
                                            <p:txEl>
                                              <p:pRg st="4" end="4"/>
                                            </p:txEl>
                                          </p:spTgt>
                                        </p:tgtEl>
                                        <p:attrNameLst>
                                          <p:attrName>style.visibility</p:attrName>
                                        </p:attrNameLst>
                                      </p:cBhvr>
                                      <p:to>
                                        <p:strVal val="visible"/>
                                      </p:to>
                                    </p:set>
                                    <p:animEffect transition="in" filter="dissolve">
                                      <p:cBhvr additive="repl">
                                        <p:cTn id="27" dur="500"/>
                                        <p:tgtEl>
                                          <p:spTgt spid="2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2B37543-EA58-446D-AFC2-A990A5304F07}" type="slidenum">
              <a:rPr lang="en-US" sz="1400" b="0" strike="noStrike" spc="-1">
                <a:solidFill>
                  <a:srgbClr val="000000"/>
                </a:solidFill>
                <a:latin typeface="Arial"/>
              </a:rPr>
              <a:t>26</a:t>
            </a:fld>
            <a:endParaRPr lang="en-GB" sz="1400" b="0" strike="noStrike" spc="-1">
              <a:latin typeface="Arial"/>
            </a:endParaRPr>
          </a:p>
        </p:txBody>
      </p:sp>
      <p:sp>
        <p:nvSpPr>
          <p:cNvPr id="256"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addition </a:t>
            </a:r>
            <a:endParaRPr lang="en-GB" sz="4400" b="0" strike="noStrike" spc="-1">
              <a:latin typeface="Arial"/>
            </a:endParaRPr>
          </a:p>
        </p:txBody>
      </p:sp>
      <p:sp>
        <p:nvSpPr>
          <p:cNvPr id="257" name="CustomShape 3"/>
          <p:cNvSpPr/>
          <p:nvPr/>
        </p:nvSpPr>
        <p:spPr>
          <a:xfrm>
            <a:off x="457200" y="952560"/>
            <a:ext cx="8594280" cy="368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Add the following binary numbers:</a:t>
            </a:r>
            <a:endParaRPr lang="en-GB" sz="3200" b="0" strike="noStrike" spc="-1">
              <a:latin typeface="Arial"/>
            </a:endParaRPr>
          </a:p>
          <a:p>
            <a:pPr marL="339840" indent="-325080">
              <a:lnSpc>
                <a:spcPct val="100000"/>
              </a:lnSpc>
              <a:spcBef>
                <a:spcPts val="799"/>
              </a:spcBef>
              <a:tabLst>
                <a:tab pos="0" algn="l"/>
              </a:tabLst>
            </a:pPr>
            <a:r>
              <a:rPr lang="pt-BR" sz="3200" b="1" strike="noStrike" spc="-1">
                <a:solidFill>
                  <a:srgbClr val="000000"/>
                </a:solidFill>
                <a:latin typeface="Arial"/>
              </a:rPr>
              <a:t>(a)</a:t>
            </a:r>
            <a:r>
              <a:rPr lang="pt-BR" sz="3200" b="0" strike="noStrike" spc="-1">
                <a:solidFill>
                  <a:srgbClr val="000000"/>
                </a:solidFill>
                <a:latin typeface="Arial"/>
              </a:rPr>
              <a:t>11 + 11</a:t>
            </a:r>
            <a:r>
              <a:rPr lang="pt-BR" sz="3200" b="1" strike="noStrike" spc="-1">
                <a:solidFill>
                  <a:srgbClr val="000000"/>
                </a:solidFill>
                <a:latin typeface="Arial"/>
              </a:rPr>
              <a:t>(b)</a:t>
            </a:r>
            <a:r>
              <a:rPr lang="pt-BR" sz="3200" b="0" strike="noStrike" spc="-1">
                <a:solidFill>
                  <a:srgbClr val="000000"/>
                </a:solidFill>
                <a:latin typeface="Arial"/>
              </a:rPr>
              <a:t>100 + 10</a:t>
            </a:r>
            <a:r>
              <a:rPr lang="en-US" sz="3200" b="1" strike="noStrike" spc="-1">
                <a:solidFill>
                  <a:srgbClr val="000000"/>
                </a:solidFill>
                <a:latin typeface="Arial"/>
              </a:rPr>
              <a:t>(c)</a:t>
            </a:r>
            <a:r>
              <a:rPr lang="en-US" sz="3200" b="0" strike="noStrike" spc="-1">
                <a:solidFill>
                  <a:srgbClr val="000000"/>
                </a:solidFill>
                <a:latin typeface="Arial"/>
              </a:rPr>
              <a:t>111 + 11</a:t>
            </a:r>
            <a:r>
              <a:rPr lang="en-US" sz="3200" b="1" strike="noStrike" spc="-1">
                <a:solidFill>
                  <a:srgbClr val="000000"/>
                </a:solidFill>
                <a:latin typeface="Arial"/>
              </a:rPr>
              <a:t>(d)</a:t>
            </a:r>
            <a:r>
              <a:rPr lang="en-US" sz="3200" b="0" strike="noStrike" spc="-1">
                <a:solidFill>
                  <a:srgbClr val="000000"/>
                </a:solidFill>
                <a:latin typeface="Arial"/>
              </a:rPr>
              <a:t>110 + 100</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grpSp>
        <p:nvGrpSpPr>
          <p:cNvPr id="258" name="Group 4"/>
          <p:cNvGrpSpPr/>
          <p:nvPr/>
        </p:nvGrpSpPr>
        <p:grpSpPr>
          <a:xfrm>
            <a:off x="228600" y="228600"/>
            <a:ext cx="8592840" cy="6002280"/>
            <a:chOff x="228600" y="228600"/>
            <a:chExt cx="8592840" cy="6002280"/>
          </a:xfrm>
        </p:grpSpPr>
        <p:grpSp>
          <p:nvGrpSpPr>
            <p:cNvPr id="259" name="Group 5"/>
            <p:cNvGrpSpPr/>
            <p:nvPr/>
          </p:nvGrpSpPr>
          <p:grpSpPr>
            <a:xfrm>
              <a:off x="304560" y="304560"/>
              <a:ext cx="8516880" cy="5926320"/>
              <a:chOff x="304560" y="304560"/>
              <a:chExt cx="8516880" cy="5926320"/>
            </a:xfrm>
          </p:grpSpPr>
          <p:sp>
            <p:nvSpPr>
              <p:cNvPr id="260"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61"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62"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263" name="Picture 9"/>
          <p:cNvPicPr/>
          <p:nvPr/>
        </p:nvPicPr>
        <p:blipFill>
          <a:blip r:embed="rId3"/>
          <a:stretch/>
        </p:blipFill>
        <p:spPr>
          <a:xfrm>
            <a:off x="633240" y="2976480"/>
            <a:ext cx="2385720" cy="1279080"/>
          </a:xfrm>
          <a:prstGeom prst="rect">
            <a:avLst/>
          </a:prstGeom>
          <a:ln>
            <a:noFill/>
          </a:ln>
        </p:spPr>
      </p:pic>
      <p:pic>
        <p:nvPicPr>
          <p:cNvPr id="264" name="Picture 10"/>
          <p:cNvPicPr/>
          <p:nvPr/>
        </p:nvPicPr>
        <p:blipFill>
          <a:blip r:embed="rId4"/>
          <a:stretch/>
        </p:blipFill>
        <p:spPr>
          <a:xfrm>
            <a:off x="5603760" y="2822400"/>
            <a:ext cx="2469960" cy="1239480"/>
          </a:xfrm>
          <a:prstGeom prst="rect">
            <a:avLst/>
          </a:prstGeom>
          <a:ln>
            <a:noFill/>
          </a:ln>
        </p:spPr>
      </p:pic>
      <p:pic>
        <p:nvPicPr>
          <p:cNvPr id="265" name="Picture 11"/>
          <p:cNvPicPr/>
          <p:nvPr/>
        </p:nvPicPr>
        <p:blipFill>
          <a:blip r:embed="rId5"/>
          <a:stretch/>
        </p:blipFill>
        <p:spPr>
          <a:xfrm>
            <a:off x="633240" y="4710240"/>
            <a:ext cx="2468160" cy="1260000"/>
          </a:xfrm>
          <a:prstGeom prst="rect">
            <a:avLst/>
          </a:prstGeom>
          <a:ln>
            <a:noFill/>
          </a:ln>
        </p:spPr>
      </p:pic>
      <p:pic>
        <p:nvPicPr>
          <p:cNvPr id="266" name="Picture 12"/>
          <p:cNvPicPr/>
          <p:nvPr/>
        </p:nvPicPr>
        <p:blipFill>
          <a:blip r:embed="rId6"/>
          <a:stretch/>
        </p:blipFill>
        <p:spPr>
          <a:xfrm>
            <a:off x="5521320" y="4254480"/>
            <a:ext cx="2552400" cy="14666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265"/>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028CAFA-6C2F-4AD2-823A-874DD8EE0C9D}" type="slidenum">
              <a:rPr lang="en-US" sz="1400" b="0" strike="noStrike" spc="-1">
                <a:solidFill>
                  <a:srgbClr val="000000"/>
                </a:solidFill>
                <a:latin typeface="Arial"/>
              </a:rPr>
              <a:t>27</a:t>
            </a:fld>
            <a:endParaRPr lang="en-GB" sz="1400" b="0" strike="noStrike" spc="-1">
              <a:latin typeface="Arial"/>
            </a:endParaRPr>
          </a:p>
        </p:txBody>
      </p:sp>
      <p:sp>
        <p:nvSpPr>
          <p:cNvPr id="26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Subtraction</a:t>
            </a:r>
            <a:endParaRPr lang="en-GB" sz="4400" b="0" strike="noStrike" spc="-1">
              <a:latin typeface="Arial"/>
            </a:endParaRPr>
          </a:p>
        </p:txBody>
      </p:sp>
      <p:sp>
        <p:nvSpPr>
          <p:cNvPr id="269" name="CustomShape 3"/>
          <p:cNvSpPr/>
          <p:nvPr/>
        </p:nvSpPr>
        <p:spPr>
          <a:xfrm>
            <a:off x="1219320" y="1600200"/>
            <a:ext cx="7738560" cy="368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four basic rules for adding binary digits (bits) are as follows: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0 - 0 = 0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1 - 1 = 0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1 - 0 = 1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10 - 1 = 1  	0 - 1 with a borrow of 1 	</a:t>
            </a:r>
            <a:endParaRPr lang="en-GB" sz="3200" b="0" strike="noStrike" spc="-1">
              <a:latin typeface="Arial"/>
            </a:endParaRPr>
          </a:p>
        </p:txBody>
      </p:sp>
      <p:grpSp>
        <p:nvGrpSpPr>
          <p:cNvPr id="270" name="Group 4"/>
          <p:cNvGrpSpPr/>
          <p:nvPr/>
        </p:nvGrpSpPr>
        <p:grpSpPr>
          <a:xfrm>
            <a:off x="228600" y="228600"/>
            <a:ext cx="8592840" cy="6002280"/>
            <a:chOff x="228600" y="228600"/>
            <a:chExt cx="8592840" cy="6002280"/>
          </a:xfrm>
        </p:grpSpPr>
        <p:grpSp>
          <p:nvGrpSpPr>
            <p:cNvPr id="271" name="Group 5"/>
            <p:cNvGrpSpPr/>
            <p:nvPr/>
          </p:nvGrpSpPr>
          <p:grpSpPr>
            <a:xfrm>
              <a:off x="304560" y="304560"/>
              <a:ext cx="8516880" cy="5926320"/>
              <a:chOff x="304560" y="304560"/>
              <a:chExt cx="8516880" cy="5926320"/>
            </a:xfrm>
          </p:grpSpPr>
          <p:sp>
            <p:nvSpPr>
              <p:cNvPr id="27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7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7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275" name="CustomShape 9"/>
          <p:cNvSpPr/>
          <p:nvPr/>
        </p:nvSpPr>
        <p:spPr>
          <a:xfrm>
            <a:off x="552600" y="5103720"/>
            <a:ext cx="2037960" cy="155556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strike="noStrike" spc="-1">
                <a:solidFill>
                  <a:srgbClr val="000000"/>
                </a:solidFill>
                <a:latin typeface="Times New Roman"/>
              </a:rPr>
              <a:t>11       3</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u="sng" strike="noStrike" spc="-1">
                <a:solidFill>
                  <a:srgbClr val="000000"/>
                </a:solidFill>
                <a:uFillTx/>
                <a:latin typeface="PearsonMATH02"/>
              </a:rPr>
              <a:t>-</a:t>
            </a:r>
            <a:r>
              <a:rPr lang="en-US" sz="3200" b="0" u="sng" strike="noStrike" spc="-1">
                <a:solidFill>
                  <a:srgbClr val="000000"/>
                </a:solidFill>
                <a:uFillTx/>
                <a:latin typeface="Times New Roman"/>
              </a:rPr>
              <a:t>01</a:t>
            </a:r>
            <a:r>
              <a:rPr lang="en-US" sz="3200" b="0" strike="noStrike" spc="-1">
                <a:solidFill>
                  <a:srgbClr val="000000"/>
                </a:solidFill>
                <a:latin typeface="Times New Roman"/>
              </a:rPr>
              <a:t>    </a:t>
            </a:r>
            <a:r>
              <a:rPr lang="en-US" sz="3200" b="0" u="sng" strike="noStrike" spc="-1">
                <a:solidFill>
                  <a:srgbClr val="000000"/>
                </a:solidFill>
                <a:uFillTx/>
                <a:latin typeface="Times New Roman"/>
              </a:rPr>
              <a:t>-1</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Times-Bold"/>
              </a:rPr>
              <a:t>10      2</a:t>
            </a:r>
            <a:endParaRPr lang="en-GB" sz="3200" b="0" strike="noStrike" spc="-1">
              <a:latin typeface="Arial"/>
            </a:endParaRPr>
          </a:p>
        </p:txBody>
      </p:sp>
      <p:sp>
        <p:nvSpPr>
          <p:cNvPr id="276" name="CustomShape 10"/>
          <p:cNvSpPr/>
          <p:nvPr/>
        </p:nvSpPr>
        <p:spPr>
          <a:xfrm>
            <a:off x="2706840" y="5094360"/>
            <a:ext cx="2684160" cy="155556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strike="noStrike" spc="-1">
                <a:solidFill>
                  <a:srgbClr val="000000"/>
                </a:solidFill>
                <a:latin typeface="Times New Roman"/>
              </a:rPr>
              <a:t> 11       3</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u="sng" strike="noStrike" spc="-1">
                <a:solidFill>
                  <a:srgbClr val="000000"/>
                </a:solidFill>
                <a:uFillTx/>
                <a:latin typeface="PearsonMATH02"/>
              </a:rPr>
              <a:t>-1</a:t>
            </a:r>
            <a:r>
              <a:rPr lang="en-US" sz="3200" b="0" u="sng" strike="noStrike" spc="-1">
                <a:solidFill>
                  <a:srgbClr val="000000"/>
                </a:solidFill>
                <a:uFillTx/>
                <a:latin typeface="Times New Roman"/>
              </a:rPr>
              <a:t>0</a:t>
            </a:r>
            <a:r>
              <a:rPr lang="en-US" sz="3200" b="0" strike="noStrike" spc="-1">
                <a:solidFill>
                  <a:srgbClr val="000000"/>
                </a:solidFill>
                <a:latin typeface="Times New Roman"/>
              </a:rPr>
              <a:t>      </a:t>
            </a:r>
            <a:r>
              <a:rPr lang="en-US" sz="3200" b="0" u="sng" strike="noStrike" spc="-1">
                <a:solidFill>
                  <a:srgbClr val="000000"/>
                </a:solidFill>
                <a:uFillTx/>
                <a:latin typeface="Times New Roman"/>
              </a:rPr>
              <a:t>-2</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Times-Bold"/>
              </a:rPr>
              <a:t>   1       1</a:t>
            </a:r>
            <a:endParaRPr lang="en-GB" sz="3200" b="0" strike="noStrike" spc="-1">
              <a:latin typeface="Arial"/>
            </a:endParaRPr>
          </a:p>
        </p:txBody>
      </p:sp>
      <p:sp>
        <p:nvSpPr>
          <p:cNvPr id="277" name="CustomShape 11"/>
          <p:cNvSpPr/>
          <p:nvPr/>
        </p:nvSpPr>
        <p:spPr>
          <a:xfrm>
            <a:off x="5548320" y="5113440"/>
            <a:ext cx="2684160" cy="155556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strike="noStrike" spc="-1">
                <a:solidFill>
                  <a:srgbClr val="000000"/>
                </a:solidFill>
                <a:latin typeface="Times New Roman"/>
              </a:rPr>
              <a:t> 101       5</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u="sng" strike="noStrike" spc="-1">
                <a:solidFill>
                  <a:srgbClr val="000000"/>
                </a:solidFill>
                <a:uFillTx/>
                <a:latin typeface="PearsonMATH02"/>
              </a:rPr>
              <a:t>-01</a:t>
            </a:r>
            <a:r>
              <a:rPr lang="en-US" sz="3200" b="0" u="sng" strike="noStrike" spc="-1">
                <a:solidFill>
                  <a:srgbClr val="000000"/>
                </a:solidFill>
                <a:uFillTx/>
                <a:latin typeface="Times New Roman"/>
              </a:rPr>
              <a:t>1</a:t>
            </a:r>
            <a:r>
              <a:rPr lang="en-US" sz="3200" b="0" strike="noStrike" spc="-1">
                <a:solidFill>
                  <a:srgbClr val="000000"/>
                </a:solidFill>
                <a:latin typeface="Times New Roman"/>
              </a:rPr>
              <a:t>      </a:t>
            </a:r>
            <a:r>
              <a:rPr lang="en-US" sz="3200" b="0" u="sng" strike="noStrike" spc="-1">
                <a:solidFill>
                  <a:srgbClr val="000000"/>
                </a:solidFill>
                <a:uFillTx/>
                <a:latin typeface="Times New Roman"/>
              </a:rPr>
              <a:t>-3</a:t>
            </a:r>
            <a:endParaRPr lang="en-GB" sz="32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Times-Bold"/>
              </a:rPr>
              <a:t>   10       2</a:t>
            </a: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9" presetClass="entr"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animEffect transition="in" filter="dissolve">
                                      <p:cBhvr additive="repl">
                                        <p:cTn id="7" dur="500"/>
                                        <p:tgtEl>
                                          <p:spTgt spid="269">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269">
                                            <p:txEl>
                                              <p:pRg st="1" end="1"/>
                                            </p:txEl>
                                          </p:spTgt>
                                        </p:tgtEl>
                                        <p:attrNameLst>
                                          <p:attrName>style.visibility</p:attrName>
                                        </p:attrNameLst>
                                      </p:cBhvr>
                                      <p:to>
                                        <p:strVal val="visible"/>
                                      </p:to>
                                    </p:set>
                                    <p:animEffect transition="in" filter="dissolve">
                                      <p:cBhvr additive="repl">
                                        <p:cTn id="12" dur="500"/>
                                        <p:tgtEl>
                                          <p:spTgt spid="269">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9" presetClass="entr" fill="hold" nodeType="clickEffect">
                                  <p:stCondLst>
                                    <p:cond delay="0"/>
                                  </p:stCondLst>
                                  <p:childTnLst>
                                    <p:set>
                                      <p:cBhvr>
                                        <p:cTn id="16" dur="1" fill="hold">
                                          <p:stCondLst>
                                            <p:cond delay="0"/>
                                          </p:stCondLst>
                                        </p:cTn>
                                        <p:tgtEl>
                                          <p:spTgt spid="269">
                                            <p:txEl>
                                              <p:pRg st="2" end="2"/>
                                            </p:txEl>
                                          </p:spTgt>
                                        </p:tgtEl>
                                        <p:attrNameLst>
                                          <p:attrName>style.visibility</p:attrName>
                                        </p:attrNameLst>
                                      </p:cBhvr>
                                      <p:to>
                                        <p:strVal val="visible"/>
                                      </p:to>
                                    </p:set>
                                    <p:animEffect transition="in" filter="dissolve">
                                      <p:cBhvr additive="repl">
                                        <p:cTn id="17" dur="500"/>
                                        <p:tgtEl>
                                          <p:spTgt spid="269">
                                            <p:txEl>
                                              <p:pRg st="2" end="2"/>
                                            </p:txEl>
                                          </p:spTgt>
                                        </p:tgtEl>
                                      </p:cBhvr>
                                    </p:animEffect>
                                  </p:childTnLst>
                                </p:cTn>
                              </p:par>
                            </p:childTnLst>
                          </p:cTn>
                        </p:par>
                      </p:childTnLst>
                    </p:cTn>
                  </p:par>
                  <p:par>
                    <p:cTn id="18" fill="hold" nodeType="clickEffect">
                      <p:stCondLst>
                        <p:cond delay="indefinite"/>
                      </p:stCondLst>
                      <p:childTnLst>
                        <p:par>
                          <p:cTn id="19" fill="hold" nodeType="withEffect">
                            <p:stCondLst>
                              <p:cond delay="0"/>
                            </p:stCondLst>
                            <p:childTnLst>
                              <p:par>
                                <p:cTn id="20" presetID="9" presetClass="entr" fill="hold" nodeType="clickEffect">
                                  <p:stCondLst>
                                    <p:cond delay="0"/>
                                  </p:stCondLst>
                                  <p:childTnLst>
                                    <p:set>
                                      <p:cBhvr>
                                        <p:cTn id="21" dur="1" fill="hold">
                                          <p:stCondLst>
                                            <p:cond delay="0"/>
                                          </p:stCondLst>
                                        </p:cTn>
                                        <p:tgtEl>
                                          <p:spTgt spid="269">
                                            <p:txEl>
                                              <p:pRg st="3" end="3"/>
                                            </p:txEl>
                                          </p:spTgt>
                                        </p:tgtEl>
                                        <p:attrNameLst>
                                          <p:attrName>style.visibility</p:attrName>
                                        </p:attrNameLst>
                                      </p:cBhvr>
                                      <p:to>
                                        <p:strVal val="visible"/>
                                      </p:to>
                                    </p:set>
                                    <p:animEffect transition="in" filter="dissolve">
                                      <p:cBhvr additive="repl">
                                        <p:cTn id="22" dur="500"/>
                                        <p:tgtEl>
                                          <p:spTgt spid="269">
                                            <p:txEl>
                                              <p:pRg st="3" end="3"/>
                                            </p:txEl>
                                          </p:spTgt>
                                        </p:tgtEl>
                                      </p:cBhvr>
                                    </p:animEffect>
                                  </p:childTnLst>
                                </p:cTn>
                              </p:par>
                            </p:childTnLst>
                          </p:cTn>
                        </p:par>
                      </p:childTnLst>
                    </p:cTn>
                  </p:par>
                  <p:par>
                    <p:cTn id="23" fill="hold" nodeType="clickEffect">
                      <p:stCondLst>
                        <p:cond delay="indefinite"/>
                      </p:stCondLst>
                      <p:childTnLst>
                        <p:par>
                          <p:cTn id="24" fill="hold" nodeType="withEffect">
                            <p:stCondLst>
                              <p:cond delay="0"/>
                            </p:stCondLst>
                            <p:childTnLst>
                              <p:par>
                                <p:cTn id="25" presetID="9" presetClass="entr" fill="hold" nodeType="clickEffect">
                                  <p:stCondLst>
                                    <p:cond delay="0"/>
                                  </p:stCondLst>
                                  <p:childTnLst>
                                    <p:set>
                                      <p:cBhvr>
                                        <p:cTn id="26" dur="1" fill="hold">
                                          <p:stCondLst>
                                            <p:cond delay="0"/>
                                          </p:stCondLst>
                                        </p:cTn>
                                        <p:tgtEl>
                                          <p:spTgt spid="269">
                                            <p:txEl>
                                              <p:pRg st="4" end="4"/>
                                            </p:txEl>
                                          </p:spTgt>
                                        </p:tgtEl>
                                        <p:attrNameLst>
                                          <p:attrName>style.visibility</p:attrName>
                                        </p:attrNameLst>
                                      </p:cBhvr>
                                      <p:to>
                                        <p:strVal val="visible"/>
                                      </p:to>
                                    </p:set>
                                    <p:animEffect transition="in" filter="dissolve">
                                      <p:cBhvr additive="repl">
                                        <p:cTn id="27" dur="500"/>
                                        <p:tgtEl>
                                          <p:spTgt spid="269">
                                            <p:txEl>
                                              <p:pRg st="4" end="4"/>
                                            </p:txEl>
                                          </p:spTgt>
                                        </p:tgtEl>
                                      </p:cBhvr>
                                    </p:animEffect>
                                  </p:childTnLst>
                                </p:cTn>
                              </p:par>
                            </p:childTnLst>
                          </p:cTn>
                        </p:par>
                      </p:childTnLst>
                    </p:cTn>
                  </p:par>
                  <p:par>
                    <p:cTn id="28" fill="hold" nodeType="clickEffect">
                      <p:stCondLst>
                        <p:cond delay="indefinite"/>
                      </p:stCondLst>
                      <p:childTnLst>
                        <p:par>
                          <p:cTn id="29" fill="hold" nodeType="withEffect">
                            <p:stCondLst>
                              <p:cond delay="0"/>
                            </p:stCondLst>
                            <p:childTnLst>
                              <p:par>
                                <p:cTn id="30" presetID="1" presetClass="entr"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childTnLst>
                                </p:cTn>
                              </p:par>
                            </p:childTnLst>
                          </p:cTn>
                        </p:par>
                      </p:childTnLst>
                    </p:cTn>
                  </p:par>
                  <p:par>
                    <p:cTn id="32" fill="hold" nodeType="clickEffect">
                      <p:stCondLst>
                        <p:cond delay="indefinite"/>
                      </p:stCondLst>
                      <p:childTnLst>
                        <p:par>
                          <p:cTn id="33" fill="hold" nodeType="withEffect">
                            <p:stCondLst>
                              <p:cond delay="0"/>
                            </p:stCondLst>
                            <p:childTnLst>
                              <p:par>
                                <p:cTn id="34" presetID="1" presetClass="entr" fill="hold" nodeType="clickEffect">
                                  <p:stCondLst>
                                    <p:cond delay="0"/>
                                  </p:stCondLst>
                                  <p:childTnLst>
                                    <p:set>
                                      <p:cBhvr>
                                        <p:cTn id="35" dur="1" fill="hold">
                                          <p:stCondLst>
                                            <p:cond delay="0"/>
                                          </p:stCondLst>
                                        </p:cTn>
                                        <p:tgtEl>
                                          <p:spTgt spid="276"/>
                                        </p:tgtEl>
                                        <p:attrNameLst>
                                          <p:attrName>style.visibility</p:attrName>
                                        </p:attrNameLst>
                                      </p:cBhvr>
                                      <p:to>
                                        <p:strVal val="visible"/>
                                      </p:to>
                                    </p:set>
                                  </p:childTnLst>
                                </p:cTn>
                              </p:par>
                            </p:childTnLst>
                          </p:cTn>
                        </p:par>
                      </p:childTnLst>
                    </p:cTn>
                  </p:par>
                  <p:par>
                    <p:cTn id="36" fill="hold" nodeType="clickEffect">
                      <p:stCondLst>
                        <p:cond delay="indefinite"/>
                      </p:stCondLst>
                      <p:childTnLst>
                        <p:par>
                          <p:cTn id="37" fill="hold" nodeType="withEffect">
                            <p:stCondLst>
                              <p:cond delay="0"/>
                            </p:stCondLst>
                            <p:childTnLst>
                              <p:par>
                                <p:cTn id="38" presetID="1" presetClass="entr" fill="hold" nodeType="clickEffect">
                                  <p:stCondLst>
                                    <p:cond delay="0"/>
                                  </p:stCondLst>
                                  <p:childTnLst>
                                    <p:set>
                                      <p:cBhvr>
                                        <p:cTn id="39"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8" name="Picture 1"/>
          <p:cNvPicPr/>
          <p:nvPr/>
        </p:nvPicPr>
        <p:blipFill>
          <a:blip r:embed="rId3"/>
          <a:stretch/>
        </p:blipFill>
        <p:spPr>
          <a:xfrm>
            <a:off x="1760400" y="4678200"/>
            <a:ext cx="3760560" cy="2114280"/>
          </a:xfrm>
          <a:prstGeom prst="rect">
            <a:avLst/>
          </a:prstGeom>
          <a:ln>
            <a:noFill/>
          </a:ln>
        </p:spPr>
      </p:pic>
      <p:sp>
        <p:nvSpPr>
          <p:cNvPr id="27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D2776C8-27D0-4F7A-BCD4-C2AF1B92DF3D}" type="slidenum">
              <a:rPr lang="en-US" sz="1400" b="0" strike="noStrike" spc="-1">
                <a:solidFill>
                  <a:srgbClr val="000000"/>
                </a:solidFill>
                <a:latin typeface="Arial"/>
              </a:rPr>
              <a:t>28</a:t>
            </a:fld>
            <a:endParaRPr lang="en-GB" sz="1400" b="0" strike="noStrike" spc="-1">
              <a:latin typeface="Arial"/>
            </a:endParaRPr>
          </a:p>
        </p:txBody>
      </p:sp>
      <p:sp>
        <p:nvSpPr>
          <p:cNvPr id="280"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Multiplication</a:t>
            </a:r>
            <a:endParaRPr lang="en-GB" sz="4400" b="0" strike="noStrike" spc="-1">
              <a:latin typeface="Arial"/>
            </a:endParaRPr>
          </a:p>
        </p:txBody>
      </p:sp>
      <p:sp>
        <p:nvSpPr>
          <p:cNvPr id="281" name="CustomShape 3"/>
          <p:cNvSpPr/>
          <p:nvPr/>
        </p:nvSpPr>
        <p:spPr>
          <a:xfrm>
            <a:off x="1219320" y="1600200"/>
            <a:ext cx="7738560" cy="368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four basic rules for adding binary digits (bits) are as follows: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 * 0 =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0 * 1 =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0 = 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 * 1 = 1 	</a:t>
            </a:r>
            <a:endParaRPr lang="en-GB" sz="3200" b="0" strike="noStrike" spc="-1">
              <a:latin typeface="Arial"/>
            </a:endParaRPr>
          </a:p>
        </p:txBody>
      </p:sp>
      <p:grpSp>
        <p:nvGrpSpPr>
          <p:cNvPr id="282" name="Group 4"/>
          <p:cNvGrpSpPr/>
          <p:nvPr/>
        </p:nvGrpSpPr>
        <p:grpSpPr>
          <a:xfrm>
            <a:off x="228600" y="228600"/>
            <a:ext cx="8592840" cy="6002280"/>
            <a:chOff x="228600" y="228600"/>
            <a:chExt cx="8592840" cy="6002280"/>
          </a:xfrm>
        </p:grpSpPr>
        <p:grpSp>
          <p:nvGrpSpPr>
            <p:cNvPr id="283" name="Group 5"/>
            <p:cNvGrpSpPr/>
            <p:nvPr/>
          </p:nvGrpSpPr>
          <p:grpSpPr>
            <a:xfrm>
              <a:off x="304560" y="304560"/>
              <a:ext cx="8516880" cy="5926320"/>
              <a:chOff x="304560" y="304560"/>
              <a:chExt cx="8516880" cy="5926320"/>
            </a:xfrm>
          </p:grpSpPr>
          <p:sp>
            <p:nvSpPr>
              <p:cNvPr id="28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8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8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287" name="Picture 10"/>
          <p:cNvPicPr/>
          <p:nvPr/>
        </p:nvPicPr>
        <p:blipFill>
          <a:blip r:embed="rId4"/>
          <a:stretch/>
        </p:blipFill>
        <p:spPr>
          <a:xfrm>
            <a:off x="5224320" y="2705040"/>
            <a:ext cx="3190680" cy="2222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9" presetClass="entr"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dissolve">
                                      <p:cBhvr additive="repl">
                                        <p:cTn id="7" dur="500"/>
                                        <p:tgtEl>
                                          <p:spTgt spid="281">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281">
                                            <p:txEl>
                                              <p:pRg st="1" end="1"/>
                                            </p:txEl>
                                          </p:spTgt>
                                        </p:tgtEl>
                                        <p:attrNameLst>
                                          <p:attrName>style.visibility</p:attrName>
                                        </p:attrNameLst>
                                      </p:cBhvr>
                                      <p:to>
                                        <p:strVal val="visible"/>
                                      </p:to>
                                    </p:set>
                                    <p:animEffect transition="in" filter="dissolve">
                                      <p:cBhvr additive="repl">
                                        <p:cTn id="12" dur="500"/>
                                        <p:tgtEl>
                                          <p:spTgt spid="281">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9" presetClass="entr" fill="hold" nodeType="clickEffect">
                                  <p:stCondLst>
                                    <p:cond delay="0"/>
                                  </p:stCondLst>
                                  <p:childTnLst>
                                    <p:set>
                                      <p:cBhvr>
                                        <p:cTn id="16" dur="1" fill="hold">
                                          <p:stCondLst>
                                            <p:cond delay="0"/>
                                          </p:stCondLst>
                                        </p:cTn>
                                        <p:tgtEl>
                                          <p:spTgt spid="281">
                                            <p:txEl>
                                              <p:pRg st="2" end="2"/>
                                            </p:txEl>
                                          </p:spTgt>
                                        </p:tgtEl>
                                        <p:attrNameLst>
                                          <p:attrName>style.visibility</p:attrName>
                                        </p:attrNameLst>
                                      </p:cBhvr>
                                      <p:to>
                                        <p:strVal val="visible"/>
                                      </p:to>
                                    </p:set>
                                    <p:animEffect transition="in" filter="dissolve">
                                      <p:cBhvr additive="repl">
                                        <p:cTn id="17" dur="500"/>
                                        <p:tgtEl>
                                          <p:spTgt spid="281">
                                            <p:txEl>
                                              <p:pRg st="2" end="2"/>
                                            </p:txEl>
                                          </p:spTgt>
                                        </p:tgtEl>
                                      </p:cBhvr>
                                    </p:animEffect>
                                  </p:childTnLst>
                                </p:cTn>
                              </p:par>
                            </p:childTnLst>
                          </p:cTn>
                        </p:par>
                      </p:childTnLst>
                    </p:cTn>
                  </p:par>
                  <p:par>
                    <p:cTn id="18" fill="hold" nodeType="clickEffect">
                      <p:stCondLst>
                        <p:cond delay="indefinite"/>
                      </p:stCondLst>
                      <p:childTnLst>
                        <p:par>
                          <p:cTn id="19" fill="hold" nodeType="withEffect">
                            <p:stCondLst>
                              <p:cond delay="0"/>
                            </p:stCondLst>
                            <p:childTnLst>
                              <p:par>
                                <p:cTn id="20" presetID="9" presetClass="entr" fill="hold" nodeType="clickEffect">
                                  <p:stCondLst>
                                    <p:cond delay="0"/>
                                  </p:stCondLst>
                                  <p:childTnLst>
                                    <p:set>
                                      <p:cBhvr>
                                        <p:cTn id="21" dur="1" fill="hold">
                                          <p:stCondLst>
                                            <p:cond delay="0"/>
                                          </p:stCondLst>
                                        </p:cTn>
                                        <p:tgtEl>
                                          <p:spTgt spid="281">
                                            <p:txEl>
                                              <p:pRg st="3" end="3"/>
                                            </p:txEl>
                                          </p:spTgt>
                                        </p:tgtEl>
                                        <p:attrNameLst>
                                          <p:attrName>style.visibility</p:attrName>
                                        </p:attrNameLst>
                                      </p:cBhvr>
                                      <p:to>
                                        <p:strVal val="visible"/>
                                      </p:to>
                                    </p:set>
                                    <p:animEffect transition="in" filter="dissolve">
                                      <p:cBhvr additive="repl">
                                        <p:cTn id="22" dur="500"/>
                                        <p:tgtEl>
                                          <p:spTgt spid="281">
                                            <p:txEl>
                                              <p:pRg st="3" end="3"/>
                                            </p:txEl>
                                          </p:spTgt>
                                        </p:tgtEl>
                                      </p:cBhvr>
                                    </p:animEffect>
                                  </p:childTnLst>
                                </p:cTn>
                              </p:par>
                            </p:childTnLst>
                          </p:cTn>
                        </p:par>
                      </p:childTnLst>
                    </p:cTn>
                  </p:par>
                  <p:par>
                    <p:cTn id="23" fill="hold" nodeType="clickEffect">
                      <p:stCondLst>
                        <p:cond delay="indefinite"/>
                      </p:stCondLst>
                      <p:childTnLst>
                        <p:par>
                          <p:cTn id="24" fill="hold" nodeType="withEffect">
                            <p:stCondLst>
                              <p:cond delay="0"/>
                            </p:stCondLst>
                            <p:childTnLst>
                              <p:par>
                                <p:cTn id="25" presetID="9" presetClass="entr" fill="hold" nodeType="clickEffect">
                                  <p:stCondLst>
                                    <p:cond delay="0"/>
                                  </p:stCondLst>
                                  <p:childTnLst>
                                    <p:set>
                                      <p:cBhvr>
                                        <p:cTn id="26" dur="1" fill="hold">
                                          <p:stCondLst>
                                            <p:cond delay="0"/>
                                          </p:stCondLst>
                                        </p:cTn>
                                        <p:tgtEl>
                                          <p:spTgt spid="281">
                                            <p:txEl>
                                              <p:pRg st="4" end="4"/>
                                            </p:txEl>
                                          </p:spTgt>
                                        </p:tgtEl>
                                        <p:attrNameLst>
                                          <p:attrName>style.visibility</p:attrName>
                                        </p:attrNameLst>
                                      </p:cBhvr>
                                      <p:to>
                                        <p:strVal val="visible"/>
                                      </p:to>
                                    </p:set>
                                    <p:animEffect transition="in" filter="dissolve">
                                      <p:cBhvr additive="repl">
                                        <p:cTn id="27" dur="500"/>
                                        <p:tgtEl>
                                          <p:spTgt spid="281">
                                            <p:txEl>
                                              <p:pRg st="4" end="4"/>
                                            </p:txEl>
                                          </p:spTgt>
                                        </p:tgtEl>
                                      </p:cBhvr>
                                    </p:animEffect>
                                  </p:childTnLst>
                                </p:cTn>
                              </p:par>
                            </p:childTnLst>
                          </p:cTn>
                        </p:par>
                      </p:childTnLst>
                    </p:cTn>
                  </p:par>
                  <p:par>
                    <p:cTn id="28" fill="hold" nodeType="clickEffect">
                      <p:stCondLst>
                        <p:cond delay="indefinite"/>
                      </p:stCondLst>
                      <p:childTnLst>
                        <p:par>
                          <p:cTn id="29" fill="hold" nodeType="withEffect">
                            <p:stCondLst>
                              <p:cond delay="0"/>
                            </p:stCondLst>
                            <p:childTnLst>
                              <p:par>
                                <p:cTn id="30" presetID="1" presetClass="entr" fill="hold" nodeType="clickEffect">
                                  <p:stCondLst>
                                    <p:cond delay="0"/>
                                  </p:stCondLst>
                                  <p:childTnLst>
                                    <p:set>
                                      <p:cBhvr>
                                        <p:cTn id="31" dur="1" fill="hold">
                                          <p:stCondLst>
                                            <p:cond delay="0"/>
                                          </p:stCondLst>
                                        </p:cTn>
                                        <p:tgtEl>
                                          <p:spTgt spid="278"/>
                                        </p:tgtEl>
                                        <p:attrNameLst>
                                          <p:attrName>style.visibility</p:attrName>
                                        </p:attrNameLst>
                                      </p:cBhvr>
                                      <p:to>
                                        <p:strVal val="visible"/>
                                      </p:to>
                                    </p:set>
                                  </p:childTnLst>
                                </p:cTn>
                              </p:par>
                            </p:childTnLst>
                          </p:cTn>
                        </p:par>
                      </p:childTnLst>
                    </p:cTn>
                  </p:par>
                  <p:par>
                    <p:cTn id="32" fill="hold" nodeType="clickEffect">
                      <p:stCondLst>
                        <p:cond delay="indefinite"/>
                      </p:stCondLst>
                      <p:childTnLst>
                        <p:par>
                          <p:cTn id="33" fill="hold" nodeType="withEffect">
                            <p:stCondLst>
                              <p:cond delay="0"/>
                            </p:stCondLst>
                            <p:childTnLst>
                              <p:par>
                                <p:cTn id="34" presetID="1" presetClass="entr" fill="hold" nodeType="clickEffect">
                                  <p:stCondLst>
                                    <p:cond delay="0"/>
                                  </p:stCondLst>
                                  <p:childTnLst>
                                    <p:set>
                                      <p:cBhvr>
                                        <p:cTn id="35"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7C7DF4A-DF01-4A9F-BC05-A25AE003FDB5}" type="slidenum">
              <a:rPr lang="en-US" sz="1400" b="0" strike="noStrike" spc="-1">
                <a:solidFill>
                  <a:srgbClr val="000000"/>
                </a:solidFill>
                <a:latin typeface="Arial"/>
              </a:rPr>
              <a:t>29</a:t>
            </a:fld>
            <a:endParaRPr lang="en-GB" sz="1400" b="0" strike="noStrike" spc="-1">
              <a:latin typeface="Arial"/>
            </a:endParaRPr>
          </a:p>
        </p:txBody>
      </p:sp>
      <p:sp>
        <p:nvSpPr>
          <p:cNvPr id="289"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Division</a:t>
            </a:r>
            <a:endParaRPr lang="en-GB" sz="4400" b="0" strike="noStrike" spc="-1">
              <a:latin typeface="Arial"/>
            </a:endParaRPr>
          </a:p>
        </p:txBody>
      </p:sp>
      <p:sp>
        <p:nvSpPr>
          <p:cNvPr id="290" name="CustomShape 3"/>
          <p:cNvSpPr/>
          <p:nvPr/>
        </p:nvSpPr>
        <p:spPr>
          <a:xfrm>
            <a:off x="1219320" y="1600200"/>
            <a:ext cx="7738560" cy="368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Division in binary follows the same procedure as division in decimal</a:t>
            </a:r>
            <a:endParaRPr lang="en-GB" sz="3200" b="0" strike="noStrike" spc="-1">
              <a:latin typeface="Arial"/>
            </a:endParaRPr>
          </a:p>
        </p:txBody>
      </p:sp>
      <p:grpSp>
        <p:nvGrpSpPr>
          <p:cNvPr id="291" name="Group 4"/>
          <p:cNvGrpSpPr/>
          <p:nvPr/>
        </p:nvGrpSpPr>
        <p:grpSpPr>
          <a:xfrm>
            <a:off x="228600" y="228600"/>
            <a:ext cx="8592840" cy="6002280"/>
            <a:chOff x="228600" y="228600"/>
            <a:chExt cx="8592840" cy="6002280"/>
          </a:xfrm>
        </p:grpSpPr>
        <p:grpSp>
          <p:nvGrpSpPr>
            <p:cNvPr id="292" name="Group 5"/>
            <p:cNvGrpSpPr/>
            <p:nvPr/>
          </p:nvGrpSpPr>
          <p:grpSpPr>
            <a:xfrm>
              <a:off x="304560" y="304560"/>
              <a:ext cx="8516880" cy="5926320"/>
              <a:chOff x="304560" y="304560"/>
              <a:chExt cx="8516880" cy="5926320"/>
            </a:xfrm>
          </p:grpSpPr>
          <p:sp>
            <p:nvSpPr>
              <p:cNvPr id="293"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294"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295"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296" name="Picture 9"/>
          <p:cNvPicPr/>
          <p:nvPr/>
        </p:nvPicPr>
        <p:blipFill>
          <a:blip r:embed="rId3"/>
          <a:stretch/>
        </p:blipFill>
        <p:spPr>
          <a:xfrm>
            <a:off x="628560" y="2843280"/>
            <a:ext cx="1496520" cy="2033280"/>
          </a:xfrm>
          <a:prstGeom prst="rect">
            <a:avLst/>
          </a:prstGeom>
          <a:ln>
            <a:noFill/>
          </a:ln>
        </p:spPr>
      </p:pic>
      <p:pic>
        <p:nvPicPr>
          <p:cNvPr id="297" name="Picture 10"/>
          <p:cNvPicPr/>
          <p:nvPr/>
        </p:nvPicPr>
        <p:blipFill>
          <a:blip r:embed="rId4"/>
          <a:stretch/>
        </p:blipFill>
        <p:spPr>
          <a:xfrm>
            <a:off x="2335320" y="2976480"/>
            <a:ext cx="1012320" cy="1779120"/>
          </a:xfrm>
          <a:prstGeom prst="rect">
            <a:avLst/>
          </a:prstGeom>
          <a:ln>
            <a:noFill/>
          </a:ln>
        </p:spPr>
      </p:pic>
      <p:pic>
        <p:nvPicPr>
          <p:cNvPr id="298" name="Picture 11"/>
          <p:cNvPicPr/>
          <p:nvPr/>
        </p:nvPicPr>
        <p:blipFill>
          <a:blip r:embed="rId5"/>
          <a:stretch/>
        </p:blipFill>
        <p:spPr>
          <a:xfrm>
            <a:off x="5672160" y="2976480"/>
            <a:ext cx="1176120" cy="2381040"/>
          </a:xfrm>
          <a:prstGeom prst="rect">
            <a:avLst/>
          </a:prstGeom>
          <a:ln>
            <a:noFill/>
          </a:ln>
        </p:spPr>
      </p:pic>
      <p:pic>
        <p:nvPicPr>
          <p:cNvPr id="299" name="Picture 12"/>
          <p:cNvPicPr/>
          <p:nvPr/>
        </p:nvPicPr>
        <p:blipFill>
          <a:blip r:embed="rId6"/>
          <a:stretch/>
        </p:blipFill>
        <p:spPr>
          <a:xfrm>
            <a:off x="6894360" y="2976480"/>
            <a:ext cx="588600" cy="16603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297"/>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Chapter Objectives</a:t>
            </a:r>
            <a:endParaRPr lang="en-GB" sz="4400" b="0" strike="noStrike" spc="-1">
              <a:latin typeface="Arial"/>
            </a:endParaRPr>
          </a:p>
        </p:txBody>
      </p:sp>
      <p:sp>
        <p:nvSpPr>
          <p:cNvPr id="61" name="CustomShape 2"/>
          <p:cNvSpPr/>
          <p:nvPr/>
        </p:nvSpPr>
        <p:spPr>
          <a:xfrm>
            <a:off x="374760" y="1353960"/>
            <a:ext cx="885168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Review the decimal number system</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Count in the binary number system</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from decimal to binary and from binary to decimal</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Apply arithmetic operations to binary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Determine the 1’s and 2’s complements of a binary number</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Express signed binary numbers in sign-magnitude, 1’s complement, 2’s complement, and floating-point format</a:t>
            </a:r>
            <a:endParaRPr lang="en-GB" sz="3200" b="0" strike="noStrike" spc="-1">
              <a:latin typeface="Arial"/>
            </a:endParaRPr>
          </a:p>
        </p:txBody>
      </p:sp>
      <p:sp>
        <p:nvSpPr>
          <p:cNvPr id="62"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59C62B9-D7D2-4F2A-9A24-6BC46B087338}" type="slidenum">
              <a:rPr lang="en-US" sz="1400" b="0" strike="noStrike" spc="-1">
                <a:solidFill>
                  <a:srgbClr val="000000"/>
                </a:solidFill>
                <a:latin typeface="Arial"/>
              </a:rPr>
              <a:t>3</a:t>
            </a:fld>
            <a:endParaRPr lang="en-GB" sz="1400" b="0" strike="noStrike" spc="-1">
              <a:latin typeface="Arial"/>
            </a:endParaRPr>
          </a:p>
        </p:txBody>
      </p:sp>
      <p:sp>
        <p:nvSpPr>
          <p:cNvPr id="63" name="Line 4"/>
          <p:cNvSpPr/>
          <p:nvPr/>
        </p:nvSpPr>
        <p:spPr>
          <a:xfrm>
            <a:off x="304560" y="304560"/>
            <a:ext cx="8534520" cy="18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4" name="Line 5"/>
          <p:cNvSpPr/>
          <p:nvPr/>
        </p:nvSpPr>
        <p:spPr>
          <a:xfrm>
            <a:off x="304560" y="304560"/>
            <a:ext cx="1800" cy="59436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5" name="CustomShape 6"/>
          <p:cNvSpPr/>
          <p:nvPr/>
        </p:nvSpPr>
        <p:spPr>
          <a:xfrm>
            <a:off x="228600" y="228600"/>
            <a:ext cx="228240" cy="22824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2C26E44-90B6-4EFA-BFE1-8FB313A142A8}" type="slidenum">
              <a:rPr lang="en-US" sz="1400" b="0" strike="noStrike" spc="-1">
                <a:solidFill>
                  <a:srgbClr val="000000"/>
                </a:solidFill>
                <a:latin typeface="Arial"/>
              </a:rPr>
              <a:t>30</a:t>
            </a:fld>
            <a:endParaRPr lang="en-GB" sz="1400" b="0" strike="noStrike" spc="-1">
              <a:latin typeface="Arial"/>
            </a:endParaRPr>
          </a:p>
        </p:txBody>
      </p:sp>
      <p:sp>
        <p:nvSpPr>
          <p:cNvPr id="301" name="CustomShape 2"/>
          <p:cNvSpPr/>
          <p:nvPr/>
        </p:nvSpPr>
        <p:spPr>
          <a:xfrm>
            <a:off x="457200" y="9907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Complements of Binary Numbers </a:t>
            </a:r>
            <a:endParaRPr lang="en-GB" sz="4400" b="0" strike="noStrike" spc="-1">
              <a:latin typeface="Arial"/>
            </a:endParaRPr>
          </a:p>
        </p:txBody>
      </p:sp>
      <p:sp>
        <p:nvSpPr>
          <p:cNvPr id="302" name="CustomShape 3"/>
          <p:cNvSpPr/>
          <p:nvPr/>
        </p:nvSpPr>
        <p:spPr>
          <a:xfrm>
            <a:off x="838080" y="2133720"/>
            <a:ext cx="7848360" cy="1523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1’s complements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2’s complements</a:t>
            </a:r>
            <a:endParaRPr lang="en-GB" sz="3200" b="0" strike="noStrike" spc="-1">
              <a:latin typeface="Arial"/>
            </a:endParaRPr>
          </a:p>
        </p:txBody>
      </p:sp>
      <p:grpSp>
        <p:nvGrpSpPr>
          <p:cNvPr id="303" name="Group 4"/>
          <p:cNvGrpSpPr/>
          <p:nvPr/>
        </p:nvGrpSpPr>
        <p:grpSpPr>
          <a:xfrm>
            <a:off x="228600" y="228600"/>
            <a:ext cx="8592840" cy="6002280"/>
            <a:chOff x="228600" y="228600"/>
            <a:chExt cx="8592840" cy="6002280"/>
          </a:xfrm>
        </p:grpSpPr>
        <p:grpSp>
          <p:nvGrpSpPr>
            <p:cNvPr id="304" name="Group 5"/>
            <p:cNvGrpSpPr/>
            <p:nvPr/>
          </p:nvGrpSpPr>
          <p:grpSpPr>
            <a:xfrm>
              <a:off x="304560" y="304560"/>
              <a:ext cx="8516880" cy="5926320"/>
              <a:chOff x="304560" y="304560"/>
              <a:chExt cx="8516880" cy="5926320"/>
            </a:xfrm>
          </p:grpSpPr>
          <p:sp>
            <p:nvSpPr>
              <p:cNvPr id="30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0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0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B89123C-7680-43A4-8A15-48B56DDE39DC}" type="slidenum">
              <a:rPr lang="en-US" sz="1400" b="0" strike="noStrike" spc="-1">
                <a:solidFill>
                  <a:srgbClr val="000000"/>
                </a:solidFill>
                <a:latin typeface="Arial"/>
              </a:rPr>
              <a:t>31</a:t>
            </a:fld>
            <a:endParaRPr lang="en-GB" sz="1400" b="0" strike="noStrike" spc="-1">
              <a:latin typeface="Arial"/>
            </a:endParaRPr>
          </a:p>
        </p:txBody>
      </p:sp>
      <p:sp>
        <p:nvSpPr>
          <p:cNvPr id="309" name="CustomShape 2"/>
          <p:cNvSpPr/>
          <p:nvPr/>
        </p:nvSpPr>
        <p:spPr>
          <a:xfrm>
            <a:off x="457200" y="13525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Complements of Binary Numbers </a:t>
            </a:r>
            <a:endParaRPr lang="en-GB" sz="4400" b="0" strike="noStrike" spc="-1">
              <a:latin typeface="Arial"/>
            </a:endParaRPr>
          </a:p>
        </p:txBody>
      </p:sp>
      <p:sp>
        <p:nvSpPr>
          <p:cNvPr id="310" name="CustomShape 3"/>
          <p:cNvSpPr/>
          <p:nvPr/>
        </p:nvSpPr>
        <p:spPr>
          <a:xfrm>
            <a:off x="838080" y="2495520"/>
            <a:ext cx="7848360" cy="914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1’s complement</a:t>
            </a:r>
            <a:endParaRPr lang="en-GB" sz="28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Change all 1s to 0s and all 0s to 1s</a:t>
            </a:r>
            <a:endParaRPr lang="en-GB" sz="2800" b="0" strike="noStrike" spc="-1">
              <a:latin typeface="Arial"/>
            </a:endParaRPr>
          </a:p>
        </p:txBody>
      </p:sp>
      <p:grpSp>
        <p:nvGrpSpPr>
          <p:cNvPr id="311" name="Group 4"/>
          <p:cNvGrpSpPr/>
          <p:nvPr/>
        </p:nvGrpSpPr>
        <p:grpSpPr>
          <a:xfrm>
            <a:off x="228600" y="228600"/>
            <a:ext cx="8592840" cy="6002280"/>
            <a:chOff x="228600" y="228600"/>
            <a:chExt cx="8592840" cy="6002280"/>
          </a:xfrm>
        </p:grpSpPr>
        <p:grpSp>
          <p:nvGrpSpPr>
            <p:cNvPr id="312" name="Group 5"/>
            <p:cNvGrpSpPr/>
            <p:nvPr/>
          </p:nvGrpSpPr>
          <p:grpSpPr>
            <a:xfrm>
              <a:off x="304560" y="304560"/>
              <a:ext cx="8516880" cy="5926320"/>
              <a:chOff x="304560" y="304560"/>
              <a:chExt cx="8516880" cy="5926320"/>
            </a:xfrm>
          </p:grpSpPr>
          <p:sp>
            <p:nvSpPr>
              <p:cNvPr id="313"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14"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15"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316" name="Picture 9"/>
          <p:cNvPicPr/>
          <p:nvPr/>
        </p:nvPicPr>
        <p:blipFill>
          <a:blip r:embed="rId3"/>
          <a:stretch/>
        </p:blipFill>
        <p:spPr>
          <a:xfrm>
            <a:off x="4371840" y="3633840"/>
            <a:ext cx="4667040" cy="188712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9" presetClass="entr" fill="hold" nodeType="clickEffect">
                                  <p:stCondLst>
                                    <p:cond delay="0"/>
                                  </p:stCondLst>
                                  <p:childTnLst>
                                    <p:set>
                                      <p:cBhvr>
                                        <p:cTn id="6" dur="1" fill="hold">
                                          <p:stCondLst>
                                            <p:cond delay="0"/>
                                          </p:stCondLst>
                                        </p:cTn>
                                        <p:tgtEl>
                                          <p:spTgt spid="310">
                                            <p:txEl>
                                              <p:pRg st="1" end="1"/>
                                            </p:txEl>
                                          </p:spTgt>
                                        </p:tgtEl>
                                        <p:attrNameLst>
                                          <p:attrName>style.visibility</p:attrName>
                                        </p:attrNameLst>
                                      </p:cBhvr>
                                      <p:to>
                                        <p:strVal val="visible"/>
                                      </p:to>
                                    </p:set>
                                    <p:animEffect transition="in" filter="dissolve">
                                      <p:cBhvr additive="repl">
                                        <p:cTn id="7" dur="500"/>
                                        <p:tgtEl>
                                          <p:spTgt spid="310">
                                            <p:txEl>
                                              <p:pRg st="1" end="1"/>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1" presetClass="entr"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17" name="Picture 1"/>
          <p:cNvPicPr/>
          <p:nvPr/>
        </p:nvPicPr>
        <p:blipFill>
          <a:blip r:embed="rId3"/>
          <a:stretch/>
        </p:blipFill>
        <p:spPr>
          <a:xfrm>
            <a:off x="271440" y="3755880"/>
            <a:ext cx="6614640" cy="3026880"/>
          </a:xfrm>
          <a:prstGeom prst="rect">
            <a:avLst/>
          </a:prstGeom>
          <a:ln>
            <a:noFill/>
          </a:ln>
          <a:effectLst>
            <a:outerShdw dist="107932" dir="2700000" algn="ctr" rotWithShape="0">
              <a:srgbClr val="808080">
                <a:alpha val="50000"/>
              </a:srgbClr>
            </a:outerShdw>
          </a:effectLst>
        </p:spPr>
      </p:pic>
      <p:sp>
        <p:nvSpPr>
          <p:cNvPr id="31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68588F6-8B02-4C2A-8386-3BBFBE637BD8}" type="slidenum">
              <a:rPr lang="en-US" sz="1400" b="0" strike="noStrike" spc="-1">
                <a:solidFill>
                  <a:srgbClr val="000000"/>
                </a:solidFill>
                <a:latin typeface="Arial"/>
              </a:rPr>
              <a:t>32</a:t>
            </a:fld>
            <a:endParaRPr lang="en-GB" sz="1400" b="0" strike="noStrike" spc="-1">
              <a:latin typeface="Arial"/>
            </a:endParaRPr>
          </a:p>
        </p:txBody>
      </p:sp>
      <p:sp>
        <p:nvSpPr>
          <p:cNvPr id="319" name="CustomShape 2"/>
          <p:cNvSpPr/>
          <p:nvPr/>
        </p:nvSpPr>
        <p:spPr>
          <a:xfrm>
            <a:off x="457200" y="514440"/>
            <a:ext cx="8686440" cy="463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Complements of Binary Numbers </a:t>
            </a:r>
            <a:endParaRPr lang="en-GB" sz="4400" b="0" strike="noStrike" spc="-1">
              <a:latin typeface="Arial"/>
            </a:endParaRPr>
          </a:p>
        </p:txBody>
      </p:sp>
      <p:sp>
        <p:nvSpPr>
          <p:cNvPr id="320" name="CustomShape 3"/>
          <p:cNvSpPr/>
          <p:nvPr/>
        </p:nvSpPr>
        <p:spPr>
          <a:xfrm>
            <a:off x="457200" y="1901880"/>
            <a:ext cx="784836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4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000" b="0" strike="noStrike" spc="-1">
                <a:solidFill>
                  <a:srgbClr val="000000"/>
                </a:solidFill>
                <a:latin typeface="Arial"/>
              </a:rPr>
              <a:t>2’s complement</a:t>
            </a:r>
            <a:endParaRPr lang="en-GB" sz="2000" b="0" strike="noStrike" spc="-1">
              <a:latin typeface="Arial"/>
            </a:endParaRPr>
          </a:p>
          <a:p>
            <a:pPr marL="325440" indent="-325080">
              <a:lnSpc>
                <a:spcPct val="80000"/>
              </a:lnSpc>
              <a:spcBef>
                <a:spcPts val="4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000" b="0" strike="noStrike" spc="-1">
                <a:solidFill>
                  <a:srgbClr val="000000"/>
                </a:solidFill>
                <a:latin typeface="Arial"/>
              </a:rPr>
              <a:t>Find 1’s complement and then add 1</a:t>
            </a:r>
            <a:endParaRPr lang="en-GB" sz="2000" b="0" strike="noStrike" spc="-1">
              <a:latin typeface="Arial"/>
            </a:endParaRPr>
          </a:p>
        </p:txBody>
      </p:sp>
      <p:grpSp>
        <p:nvGrpSpPr>
          <p:cNvPr id="321" name="Group 4"/>
          <p:cNvGrpSpPr/>
          <p:nvPr/>
        </p:nvGrpSpPr>
        <p:grpSpPr>
          <a:xfrm>
            <a:off x="228600" y="228600"/>
            <a:ext cx="8592840" cy="6002280"/>
            <a:chOff x="228600" y="228600"/>
            <a:chExt cx="8592840" cy="6002280"/>
          </a:xfrm>
        </p:grpSpPr>
        <p:grpSp>
          <p:nvGrpSpPr>
            <p:cNvPr id="322" name="Group 5"/>
            <p:cNvGrpSpPr/>
            <p:nvPr/>
          </p:nvGrpSpPr>
          <p:grpSpPr>
            <a:xfrm>
              <a:off x="304560" y="304560"/>
              <a:ext cx="8516880" cy="5926320"/>
              <a:chOff x="304560" y="304560"/>
              <a:chExt cx="8516880" cy="5926320"/>
            </a:xfrm>
          </p:grpSpPr>
          <p:sp>
            <p:nvSpPr>
              <p:cNvPr id="323"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24"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25"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326" name="CustomShape 9"/>
          <p:cNvSpPr/>
          <p:nvPr/>
        </p:nvSpPr>
        <p:spPr>
          <a:xfrm>
            <a:off x="5078520" y="1049400"/>
            <a:ext cx="4065120" cy="256176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Find the 2’s complement</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FF260D"/>
                </a:solidFill>
                <a:latin typeface="Helvetica-Bold"/>
              </a:rPr>
              <a:t>Solution</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Times New Roman"/>
              </a:rPr>
              <a:t>10110010</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01001101 //1</a:t>
            </a:r>
            <a:r>
              <a:rPr lang="en-US" sz="2800" b="0" strike="noStrike" spc="-1">
                <a:solidFill>
                  <a:srgbClr val="000000"/>
                </a:solidFill>
                <a:latin typeface="PearsonMATH11"/>
              </a:rPr>
              <a:t>’</a:t>
            </a:r>
            <a:r>
              <a:rPr lang="en-US" sz="2800" b="0" strike="noStrike" spc="-1">
                <a:solidFill>
                  <a:srgbClr val="000000"/>
                </a:solidFill>
                <a:latin typeface="Times New Roman"/>
              </a:rPr>
              <a:t>s comp.</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u="sng" strike="noStrike" spc="-1">
                <a:solidFill>
                  <a:srgbClr val="000000"/>
                </a:solidFill>
                <a:uFillTx/>
                <a:latin typeface="PearsonMATH02"/>
              </a:rPr>
              <a:t>        + </a:t>
            </a:r>
            <a:r>
              <a:rPr lang="en-US" sz="2800" b="0" u="sng" strike="noStrike" spc="-1">
                <a:solidFill>
                  <a:srgbClr val="000000"/>
                </a:solidFill>
                <a:uFillTx/>
                <a:latin typeface="Times New Roman"/>
              </a:rPr>
              <a:t>1</a:t>
            </a:r>
            <a:r>
              <a:rPr lang="en-US" sz="2800" b="0" strike="noStrike" spc="-1">
                <a:solidFill>
                  <a:srgbClr val="000000"/>
                </a:solidFill>
                <a:latin typeface="Times New Roman"/>
              </a:rPr>
              <a:t> //Add 1</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200" b="1" strike="noStrike" spc="-1">
                <a:solidFill>
                  <a:srgbClr val="000000"/>
                </a:solidFill>
                <a:latin typeface="Times-Bold"/>
              </a:rPr>
              <a:t>01001110</a:t>
            </a:r>
            <a:endParaRPr lang="en-GB" sz="2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320">
                                            <p:txEl>
                                              <p:pRg st="0" end="0"/>
                                            </p:txEl>
                                          </p:spTgt>
                                        </p:tgtEl>
                                        <p:attrNameLst>
                                          <p:attrName>style.visibility</p:attrName>
                                        </p:attrNameLst>
                                      </p:cBhvr>
                                      <p:to>
                                        <p:strVal val="visible"/>
                                      </p:to>
                                    </p:set>
                                    <p:animEffect transition="in" filter="dissolve">
                                      <p:cBhvr additive="repl">
                                        <p:cTn id="7" dur="500"/>
                                        <p:tgtEl>
                                          <p:spTgt spid="320">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320">
                                            <p:txEl>
                                              <p:pRg st="1" end="1"/>
                                            </p:txEl>
                                          </p:spTgt>
                                        </p:tgtEl>
                                        <p:attrNameLst>
                                          <p:attrName>style.visibility</p:attrName>
                                        </p:attrNameLst>
                                      </p:cBhvr>
                                      <p:to>
                                        <p:strVal val="visible"/>
                                      </p:to>
                                    </p:set>
                                    <p:animEffect transition="in" filter="dissolve">
                                      <p:cBhvr additive="repl">
                                        <p:cTn id="12" dur="500"/>
                                        <p:tgtEl>
                                          <p:spTgt spid="320">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1" presetClass="entr" fill="hold" nodeType="clickEffect">
                                  <p:stCondLst>
                                    <p:cond delay="0"/>
                                  </p:stCondLst>
                                  <p:childTnLst>
                                    <p:set>
                                      <p:cBhvr>
                                        <p:cTn id="16" dur="1" fill="hold">
                                          <p:stCondLst>
                                            <p:cond delay="0"/>
                                          </p:stCondLst>
                                        </p:cTn>
                                        <p:tgtEl>
                                          <p:spTgt spid="326"/>
                                        </p:tgtEl>
                                        <p:attrNameLst>
                                          <p:attrName>style.visibility</p:attrName>
                                        </p:attrNameLst>
                                      </p:cBhvr>
                                      <p:to>
                                        <p:strVal val="visible"/>
                                      </p:to>
                                    </p:set>
                                  </p:childTnLst>
                                </p:cTn>
                              </p:par>
                            </p:childTnLst>
                          </p:cTn>
                        </p:par>
                      </p:childTnLst>
                    </p:cTn>
                  </p:par>
                  <p:par>
                    <p:cTn id="17" fill="hold" nodeType="clickEffect">
                      <p:stCondLst>
                        <p:cond delay="indefinite"/>
                      </p:stCondLst>
                      <p:childTnLst>
                        <p:par>
                          <p:cTn id="18" fill="hold" nodeType="withEffect">
                            <p:stCondLst>
                              <p:cond delay="0"/>
                            </p:stCondLst>
                            <p:childTnLst>
                              <p:par>
                                <p:cTn id="19" presetID="1" presetClass="entr" fill="hold" nodeType="clickEffect">
                                  <p:stCondLst>
                                    <p:cond delay="0"/>
                                  </p:stCondLst>
                                  <p:childTnLst>
                                    <p:set>
                                      <p:cBhvr>
                                        <p:cTn id="20"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par>
                    <p:cTn id="21" fill="hold" nodeType="clickEffect">
                      <p:stCondLst>
                        <p:cond delay="indefinite"/>
                      </p:stCondLst>
                      <p:childTnLst>
                        <p:par>
                          <p:cTn id="22" fill="hold" nodeType="withEffect">
                            <p:stCondLst>
                              <p:cond delay="0"/>
                            </p:stCondLst>
                            <p:childTnLst>
                              <p:par>
                                <p:cTn id="23" presetID="1" presetClass="entr" fill="hold" nodeType="clickEffect">
                                  <p:stCondLst>
                                    <p:cond delay="0"/>
                                  </p:stCondLst>
                                  <p:childTnLst>
                                    <p:set>
                                      <p:cBhvr>
                                        <p:cTn id="24"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25" fill="hold" nodeType="clickEffect">
                      <p:stCondLst>
                        <p:cond delay="indefinite"/>
                      </p:stCondLst>
                      <p:childTnLst>
                        <p:par>
                          <p:cTn id="26" fill="hold" nodeType="withEffect">
                            <p:stCondLst>
                              <p:cond delay="0"/>
                            </p:stCondLst>
                            <p:childTnLst>
                              <p:par>
                                <p:cTn id="27" presetID="1" presetClass="entr" fill="hold" nodeType="clickEffect">
                                  <p:stCondLst>
                                    <p:cond delay="0"/>
                                  </p:stCondLst>
                                  <p:childTnLst>
                                    <p:set>
                                      <p:cBhvr>
                                        <p:cTn id="28" dur="1" fill="hold">
                                          <p:stCondLst>
                                            <p:cond delay="0"/>
                                          </p:stCondLst>
                                        </p:cTn>
                                        <p:tgtEl>
                                          <p:spTgt spid="326">
                                            <p:txEl>
                                              <p:pRg st="5" end="5"/>
                                            </p:txEl>
                                          </p:spTgt>
                                        </p:tgtEl>
                                        <p:attrNameLst>
                                          <p:attrName>style.visibility</p:attrName>
                                        </p:attrNameLst>
                                      </p:cBhvr>
                                      <p:to>
                                        <p:strVal val="visible"/>
                                      </p:to>
                                    </p:set>
                                  </p:childTnLst>
                                </p:cTn>
                              </p:par>
                            </p:childTnLst>
                          </p:cTn>
                        </p:par>
                      </p:childTnLst>
                    </p:cTn>
                  </p:par>
                  <p:par>
                    <p:cTn id="29" fill="hold" nodeType="clickEffect">
                      <p:stCondLst>
                        <p:cond delay="indefinite"/>
                      </p:stCondLst>
                      <p:childTnLst>
                        <p:par>
                          <p:cTn id="30" fill="hold" nodeType="withEffect">
                            <p:stCondLst>
                              <p:cond delay="0"/>
                            </p:stCondLst>
                            <p:childTnLst>
                              <p:par>
                                <p:cTn id="31" presetID="1" presetClass="entr" fill="hold" nodeType="clickEffect">
                                  <p:stCondLst>
                                    <p:cond delay="0"/>
                                  </p:stCondLst>
                                  <p:childTnLst>
                                    <p:set>
                                      <p:cBhvr>
                                        <p:cTn id="32"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7" name="Picture 1"/>
          <p:cNvPicPr/>
          <p:nvPr/>
        </p:nvPicPr>
        <p:blipFill>
          <a:blip r:embed="rId3"/>
          <a:stretch/>
        </p:blipFill>
        <p:spPr>
          <a:xfrm>
            <a:off x="439560" y="5311800"/>
            <a:ext cx="7897320" cy="1390320"/>
          </a:xfrm>
          <a:prstGeom prst="rect">
            <a:avLst/>
          </a:prstGeom>
          <a:ln>
            <a:noFill/>
          </a:ln>
        </p:spPr>
      </p:pic>
      <p:sp>
        <p:nvSpPr>
          <p:cNvPr id="328" name="CustomShape 1"/>
          <p:cNvSpPr/>
          <p:nvPr/>
        </p:nvSpPr>
        <p:spPr>
          <a:xfrm>
            <a:off x="438120" y="1600200"/>
            <a:ext cx="86864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An alternative method of finding the 2’s complement of a binary number is as follows:</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1" strike="noStrike" spc="-1">
                <a:solidFill>
                  <a:srgbClr val="000000"/>
                </a:solidFill>
                <a:latin typeface="Arial"/>
              </a:rPr>
              <a:t>1. </a:t>
            </a:r>
            <a:r>
              <a:rPr lang="en-US" sz="2800" b="0" strike="noStrike" spc="-1">
                <a:solidFill>
                  <a:srgbClr val="000000"/>
                </a:solidFill>
                <a:latin typeface="Arial"/>
              </a:rPr>
              <a:t>Start at the right with the LSB and write the bits as they are up to and including the first 1.</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1" strike="noStrike" spc="-1">
                <a:solidFill>
                  <a:srgbClr val="000000"/>
                </a:solidFill>
                <a:latin typeface="Arial"/>
              </a:rPr>
              <a:t>2. </a:t>
            </a:r>
            <a:r>
              <a:rPr lang="en-US" sz="2800" b="0" strike="noStrike" spc="-1">
                <a:solidFill>
                  <a:srgbClr val="000000"/>
                </a:solidFill>
                <a:latin typeface="Arial"/>
              </a:rPr>
              <a:t>Take the 1’s complements of the remaining bits.</a:t>
            </a:r>
            <a:endParaRPr lang="en-GB" sz="2800" b="0" strike="noStrike" spc="-1">
              <a:latin typeface="Arial"/>
            </a:endParaRPr>
          </a:p>
        </p:txBody>
      </p:sp>
      <p:sp>
        <p:nvSpPr>
          <p:cNvPr id="329" name="CustomShape 2"/>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539E004-DCA4-4CDC-A0FF-115E7681510D}" type="slidenum">
              <a:rPr lang="en-US" sz="1400" b="0" strike="noStrike" spc="-1">
                <a:solidFill>
                  <a:srgbClr val="000000"/>
                </a:solidFill>
                <a:latin typeface="Arial"/>
              </a:rPr>
              <a:t>33</a:t>
            </a:fld>
            <a:endParaRPr lang="en-GB" sz="1400" b="0" strike="noStrike" spc="-1">
              <a:latin typeface="Arial"/>
            </a:endParaRPr>
          </a:p>
        </p:txBody>
      </p:sp>
      <p:sp>
        <p:nvSpPr>
          <p:cNvPr id="330" name="CustomShape 3"/>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Complements of Binary Numbers </a:t>
            </a:r>
            <a:endParaRPr lang="en-GB" sz="4400" b="0" strike="noStrike" spc="-1">
              <a:latin typeface="Arial"/>
            </a:endParaRPr>
          </a:p>
        </p:txBody>
      </p:sp>
      <p:sp>
        <p:nvSpPr>
          <p:cNvPr id="331" name="CustomShape 4"/>
          <p:cNvSpPr/>
          <p:nvPr/>
        </p:nvSpPr>
        <p:spPr>
          <a:xfrm>
            <a:off x="369720" y="4479840"/>
            <a:ext cx="8841960" cy="7938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Find the 2’s complement of 10111000 using the alternative method.</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1" strike="noStrike" spc="-1">
                <a:solidFill>
                  <a:srgbClr val="FF260D"/>
                </a:solidFill>
                <a:latin typeface="Helvetica-Bold"/>
              </a:rPr>
              <a:t>Solution</a:t>
            </a:r>
            <a:endParaRPr lang="en-GB" sz="2300" b="0" strike="noStrike" spc="-1">
              <a:latin typeface="Arial"/>
            </a:endParaRPr>
          </a:p>
        </p:txBody>
      </p:sp>
      <p:grpSp>
        <p:nvGrpSpPr>
          <p:cNvPr id="332" name="Group 5"/>
          <p:cNvGrpSpPr/>
          <p:nvPr/>
        </p:nvGrpSpPr>
        <p:grpSpPr>
          <a:xfrm>
            <a:off x="228600" y="228600"/>
            <a:ext cx="8592840" cy="6002280"/>
            <a:chOff x="228600" y="228600"/>
            <a:chExt cx="8592840" cy="6002280"/>
          </a:xfrm>
        </p:grpSpPr>
        <p:grpSp>
          <p:nvGrpSpPr>
            <p:cNvPr id="333" name="Group 6"/>
            <p:cNvGrpSpPr/>
            <p:nvPr/>
          </p:nvGrpSpPr>
          <p:grpSpPr>
            <a:xfrm>
              <a:off x="304560" y="304560"/>
              <a:ext cx="8516880" cy="5926320"/>
              <a:chOff x="304560" y="304560"/>
              <a:chExt cx="8516880" cy="5926320"/>
            </a:xfrm>
          </p:grpSpPr>
          <p:sp>
            <p:nvSpPr>
              <p:cNvPr id="334" name="Line 7"/>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35" name="Line 8"/>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36" name="CustomShape 9"/>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Checkup</a:t>
            </a:r>
            <a:endParaRPr lang="en-GB" sz="4400" b="0" strike="noStrike" spc="-1">
              <a:latin typeface="Arial"/>
            </a:endParaRPr>
          </a:p>
        </p:txBody>
      </p:sp>
      <p:sp>
        <p:nvSpPr>
          <p:cNvPr id="338"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Arial"/>
              </a:rPr>
              <a:t>1. </a:t>
            </a:r>
            <a:r>
              <a:rPr lang="en-US" sz="3200" b="0" strike="noStrike" spc="-1">
                <a:solidFill>
                  <a:srgbClr val="000000"/>
                </a:solidFill>
                <a:latin typeface="Arial"/>
              </a:rPr>
              <a:t>Determine the 1’s complement of each binary number:</a:t>
            </a:r>
            <a:endParaRPr lang="en-GB" sz="3200" b="0" strike="noStrike" spc="-1">
              <a:latin typeface="Arial"/>
            </a:endParaRPr>
          </a:p>
          <a:p>
            <a:pPr marL="216000" indent="-216000">
              <a:lnSpc>
                <a:spcPct val="100000"/>
              </a:lnSpc>
              <a:spcBef>
                <a:spcPts val="799"/>
              </a:spcBef>
              <a:buClr>
                <a:srgbClr val="000000"/>
              </a:buClr>
              <a:buFont typeface="Times New Roman"/>
              <a:buAutoNum type="alphaLcParen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3200" b="0" strike="noStrike" spc="-1">
                <a:solidFill>
                  <a:srgbClr val="000000"/>
                </a:solidFill>
                <a:latin typeface="Arial"/>
              </a:rPr>
              <a:t>00011010 </a:t>
            </a:r>
            <a:r>
              <a:rPr lang="pt-BR" sz="3200" b="1" strike="noStrike" spc="-1">
                <a:solidFill>
                  <a:srgbClr val="000000"/>
                </a:solidFill>
                <a:latin typeface="Arial"/>
              </a:rPr>
              <a:t>(b) </a:t>
            </a:r>
            <a:r>
              <a:rPr lang="pt-BR" sz="3200" b="0" strike="noStrike" spc="-1">
                <a:solidFill>
                  <a:srgbClr val="000000"/>
                </a:solidFill>
                <a:latin typeface="Arial"/>
              </a:rPr>
              <a:t>11110111 </a:t>
            </a:r>
            <a:r>
              <a:rPr lang="pt-BR" sz="3200" b="1" strike="noStrike" spc="-1">
                <a:solidFill>
                  <a:srgbClr val="000000"/>
                </a:solidFill>
                <a:latin typeface="Arial"/>
              </a:rPr>
              <a:t>(c) </a:t>
            </a:r>
            <a:r>
              <a:rPr lang="pt-BR" sz="3200" b="0" strike="noStrike" spc="-1">
                <a:solidFill>
                  <a:srgbClr val="000000"/>
                </a:solidFill>
                <a:latin typeface="Arial"/>
              </a:rPr>
              <a:t>10001101</a:t>
            </a: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Arial"/>
              </a:rPr>
              <a:t>2. </a:t>
            </a:r>
            <a:r>
              <a:rPr lang="en-US" sz="3200" b="0" strike="noStrike" spc="-1">
                <a:solidFill>
                  <a:srgbClr val="000000"/>
                </a:solidFill>
                <a:latin typeface="Arial"/>
              </a:rPr>
              <a:t>Determine the 2’s complement of each binary number:</a:t>
            </a: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00010110 </a:t>
            </a:r>
            <a:r>
              <a:rPr lang="pt-BR" sz="3200" b="1" strike="noStrike" spc="-1">
                <a:solidFill>
                  <a:srgbClr val="000000"/>
                </a:solidFill>
                <a:latin typeface="Arial"/>
              </a:rPr>
              <a:t>(b) </a:t>
            </a:r>
            <a:r>
              <a:rPr lang="pt-BR" sz="3200" b="0" strike="noStrike" spc="-1">
                <a:solidFill>
                  <a:srgbClr val="000000"/>
                </a:solidFill>
                <a:latin typeface="Arial"/>
              </a:rPr>
              <a:t>11111100 </a:t>
            </a:r>
            <a:r>
              <a:rPr lang="pt-BR" sz="3200" b="1" strike="noStrike" spc="-1">
                <a:solidFill>
                  <a:srgbClr val="000000"/>
                </a:solidFill>
                <a:latin typeface="Arial"/>
              </a:rPr>
              <a:t>(c) </a:t>
            </a:r>
            <a:r>
              <a:rPr lang="pt-BR" sz="3200" b="0" strike="noStrike" spc="-1">
                <a:solidFill>
                  <a:srgbClr val="000000"/>
                </a:solidFill>
                <a:latin typeface="Arial"/>
              </a:rPr>
              <a:t>10010001</a:t>
            </a:r>
            <a:endParaRPr lang="en-GB" sz="3200" b="0" strike="noStrike" spc="-1">
              <a:latin typeface="Arial"/>
            </a:endParaRPr>
          </a:p>
        </p:txBody>
      </p:sp>
      <p:sp>
        <p:nvSpPr>
          <p:cNvPr id="339"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2A0E233-1DDE-421E-A8B9-791D5ECA9411}" type="slidenum">
              <a:rPr lang="en-US" sz="1400" b="0" strike="noStrike" spc="-1">
                <a:solidFill>
                  <a:srgbClr val="000000"/>
                </a:solidFill>
                <a:latin typeface="Arial"/>
              </a:rPr>
              <a:t>34</a:t>
            </a:fld>
            <a:endParaRPr lang="en-GB" sz="1400" b="0" strike="noStrike" spc="-1">
              <a:latin typeface="Arial"/>
            </a:endParaRPr>
          </a:p>
        </p:txBody>
      </p:sp>
      <p:sp>
        <p:nvSpPr>
          <p:cNvPr id="340" name="CustomShape 4"/>
          <p:cNvSpPr/>
          <p:nvPr/>
        </p:nvSpPr>
        <p:spPr>
          <a:xfrm>
            <a:off x="457200" y="3029040"/>
            <a:ext cx="8419680" cy="580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FF0000"/>
                </a:solidFill>
                <a:latin typeface="Arial"/>
              </a:rPr>
              <a:t>(a)</a:t>
            </a:r>
            <a:r>
              <a:rPr lang="en-US" sz="3200" b="0" strike="noStrike" spc="-1">
                <a:solidFill>
                  <a:srgbClr val="FF0000"/>
                </a:solidFill>
                <a:latin typeface="Arial"/>
              </a:rPr>
              <a:t>11100101 </a:t>
            </a:r>
            <a:r>
              <a:rPr lang="en-US" sz="3200" b="1" strike="noStrike" spc="-1">
                <a:solidFill>
                  <a:srgbClr val="FF0000"/>
                </a:solidFill>
                <a:latin typeface="Arial"/>
              </a:rPr>
              <a:t>(b) </a:t>
            </a:r>
            <a:r>
              <a:rPr lang="en-US" sz="3200" b="0" strike="noStrike" spc="-1">
                <a:solidFill>
                  <a:srgbClr val="FF0000"/>
                </a:solidFill>
                <a:latin typeface="Arial"/>
              </a:rPr>
              <a:t>00001000 </a:t>
            </a:r>
            <a:r>
              <a:rPr lang="en-US" sz="3200" b="1" strike="noStrike" spc="-1">
                <a:solidFill>
                  <a:srgbClr val="FF0000"/>
                </a:solidFill>
                <a:latin typeface="Arial"/>
              </a:rPr>
              <a:t>(c) </a:t>
            </a:r>
            <a:r>
              <a:rPr lang="en-US" sz="3200" b="0" strike="noStrike" spc="-1">
                <a:solidFill>
                  <a:srgbClr val="FF0000"/>
                </a:solidFill>
                <a:latin typeface="Arial"/>
              </a:rPr>
              <a:t>01110010</a:t>
            </a:r>
            <a:endParaRPr lang="en-GB" sz="3200" b="0" strike="noStrike" spc="-1">
              <a:latin typeface="Arial"/>
            </a:endParaRPr>
          </a:p>
        </p:txBody>
      </p:sp>
      <p:sp>
        <p:nvSpPr>
          <p:cNvPr id="341" name="CustomShape 5"/>
          <p:cNvSpPr/>
          <p:nvPr/>
        </p:nvSpPr>
        <p:spPr>
          <a:xfrm>
            <a:off x="457200" y="5629320"/>
            <a:ext cx="7676640" cy="580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FF0000"/>
                </a:solidFill>
                <a:latin typeface="Arial"/>
              </a:rPr>
              <a:t>(a)</a:t>
            </a:r>
            <a:r>
              <a:rPr lang="en-US" sz="3200" b="0" strike="noStrike" spc="-1">
                <a:solidFill>
                  <a:srgbClr val="FF0000"/>
                </a:solidFill>
                <a:latin typeface="Arial"/>
              </a:rPr>
              <a:t>11101010 </a:t>
            </a:r>
            <a:r>
              <a:rPr lang="en-US" sz="3200" b="1" strike="noStrike" spc="-1">
                <a:solidFill>
                  <a:srgbClr val="FF0000"/>
                </a:solidFill>
                <a:latin typeface="Arial"/>
              </a:rPr>
              <a:t>(b) </a:t>
            </a:r>
            <a:r>
              <a:rPr lang="en-US" sz="3200" b="0" strike="noStrike" spc="-1">
                <a:solidFill>
                  <a:srgbClr val="FF0000"/>
                </a:solidFill>
                <a:latin typeface="Arial"/>
              </a:rPr>
              <a:t>00000100 </a:t>
            </a:r>
            <a:r>
              <a:rPr lang="en-US" sz="3200" b="1" strike="noStrike" spc="-1">
                <a:solidFill>
                  <a:srgbClr val="FF0000"/>
                </a:solidFill>
                <a:latin typeface="Arial"/>
              </a:rPr>
              <a:t>(c) </a:t>
            </a:r>
            <a:r>
              <a:rPr lang="en-US" sz="3200" b="0" strike="noStrike" spc="-1">
                <a:solidFill>
                  <a:srgbClr val="FF0000"/>
                </a:solidFill>
                <a:latin typeface="Arial"/>
              </a:rPr>
              <a:t>01101111</a:t>
            </a: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01B3276-5B7C-4DE5-95D8-D072B40162DB}" type="slidenum">
              <a:rPr lang="en-US" sz="1400" b="0" strike="noStrike" spc="-1">
                <a:solidFill>
                  <a:srgbClr val="000000"/>
                </a:solidFill>
                <a:latin typeface="Arial"/>
              </a:rPr>
              <a:t>35</a:t>
            </a:fld>
            <a:endParaRPr lang="en-GB" sz="1400" b="0" strike="noStrike" spc="-1">
              <a:latin typeface="Arial"/>
            </a:endParaRPr>
          </a:p>
        </p:txBody>
      </p:sp>
      <p:sp>
        <p:nvSpPr>
          <p:cNvPr id="343" name="CustomShape 2"/>
          <p:cNvSpPr/>
          <p:nvPr/>
        </p:nvSpPr>
        <p:spPr>
          <a:xfrm>
            <a:off x="457200" y="259092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CC3300"/>
                </a:solidFill>
                <a:latin typeface="Arial"/>
              </a:rPr>
              <a:t>Signed Numbers</a:t>
            </a:r>
            <a:r>
              <a:rPr lang="en-US" sz="4800" b="0" strike="noStrike" spc="-1">
                <a:solidFill>
                  <a:srgbClr val="000000"/>
                </a:solidFill>
                <a:latin typeface="Arial"/>
              </a:rPr>
              <a:t> </a:t>
            </a:r>
            <a:endParaRPr lang="en-GB" sz="4800" b="0" strike="noStrike" spc="-1">
              <a:latin typeface="Arial"/>
            </a:endParaRPr>
          </a:p>
        </p:txBody>
      </p:sp>
      <p:grpSp>
        <p:nvGrpSpPr>
          <p:cNvPr id="344" name="Group 3"/>
          <p:cNvGrpSpPr/>
          <p:nvPr/>
        </p:nvGrpSpPr>
        <p:grpSpPr>
          <a:xfrm>
            <a:off x="228600" y="228600"/>
            <a:ext cx="8592840" cy="6002280"/>
            <a:chOff x="228600" y="228600"/>
            <a:chExt cx="8592840" cy="6002280"/>
          </a:xfrm>
        </p:grpSpPr>
        <p:grpSp>
          <p:nvGrpSpPr>
            <p:cNvPr id="345" name="Group 4"/>
            <p:cNvGrpSpPr/>
            <p:nvPr/>
          </p:nvGrpSpPr>
          <p:grpSpPr>
            <a:xfrm>
              <a:off x="304560" y="304560"/>
              <a:ext cx="8516880" cy="5926320"/>
              <a:chOff x="304560" y="304560"/>
              <a:chExt cx="8516880" cy="5926320"/>
            </a:xfrm>
          </p:grpSpPr>
          <p:sp>
            <p:nvSpPr>
              <p:cNvPr id="346"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47"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48"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wipe(left)">
                                      <p:cBhvr additive="repl">
                                        <p:cTn id="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0A20988-D653-4BDC-A7E4-CEEF01368487}" type="slidenum">
              <a:rPr lang="en-US" sz="1400" b="0" strike="noStrike" spc="-1">
                <a:solidFill>
                  <a:srgbClr val="000000"/>
                </a:solidFill>
                <a:latin typeface="Arial"/>
              </a:rPr>
              <a:t>36</a:t>
            </a:fld>
            <a:endParaRPr lang="en-GB" sz="1400" b="0" strike="noStrike" spc="-1">
              <a:latin typeface="Arial"/>
            </a:endParaRPr>
          </a:p>
        </p:txBody>
      </p:sp>
      <p:sp>
        <p:nvSpPr>
          <p:cNvPr id="350"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Topics for Signed Numbers </a:t>
            </a:r>
            <a:endParaRPr lang="en-GB" sz="4400" b="0" strike="noStrike" spc="-1">
              <a:latin typeface="Arial"/>
            </a:endParaRPr>
          </a:p>
        </p:txBody>
      </p:sp>
      <p:sp>
        <p:nvSpPr>
          <p:cNvPr id="351" name="CustomShape 3"/>
          <p:cNvSpPr/>
          <p:nvPr/>
        </p:nvSpPr>
        <p:spPr>
          <a:xfrm>
            <a:off x="990720" y="1905120"/>
            <a:ext cx="7695720" cy="3123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Signed-magnitude form</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1’s and 2’s complement form</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value of signed numbers</a:t>
            </a:r>
            <a:r>
              <a:t/>
            </a:r>
            <a:br/>
            <a:r>
              <a:rPr lang="en-US" sz="3200" b="0" strike="noStrike" spc="-1">
                <a:solidFill>
                  <a:srgbClr val="000000"/>
                </a:solidFill>
                <a:latin typeface="Arial"/>
              </a:rPr>
              <a:t>	(How to convert)</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Range of values (max and min)</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Floating-point numbers</a:t>
            </a:r>
            <a:endParaRPr lang="en-GB" sz="3200" b="0" strike="noStrike" spc="-1">
              <a:latin typeface="Arial"/>
            </a:endParaRPr>
          </a:p>
        </p:txBody>
      </p:sp>
      <p:grpSp>
        <p:nvGrpSpPr>
          <p:cNvPr id="352" name="Group 4"/>
          <p:cNvGrpSpPr/>
          <p:nvPr/>
        </p:nvGrpSpPr>
        <p:grpSpPr>
          <a:xfrm>
            <a:off x="228600" y="228600"/>
            <a:ext cx="8592840" cy="6002280"/>
            <a:chOff x="228600" y="228600"/>
            <a:chExt cx="8592840" cy="6002280"/>
          </a:xfrm>
        </p:grpSpPr>
        <p:grpSp>
          <p:nvGrpSpPr>
            <p:cNvPr id="353" name="Group 5"/>
            <p:cNvGrpSpPr/>
            <p:nvPr/>
          </p:nvGrpSpPr>
          <p:grpSpPr>
            <a:xfrm>
              <a:off x="304560" y="304560"/>
              <a:ext cx="8516880" cy="5926320"/>
              <a:chOff x="304560" y="304560"/>
              <a:chExt cx="8516880" cy="5926320"/>
            </a:xfrm>
          </p:grpSpPr>
          <p:sp>
            <p:nvSpPr>
              <p:cNvPr id="35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5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5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9FE5DEE-F139-4942-AAD4-0B62D2C968C5}" type="slidenum">
              <a:rPr lang="en-US" sz="1400" b="0" strike="noStrike" spc="-1">
                <a:solidFill>
                  <a:srgbClr val="000000"/>
                </a:solidFill>
                <a:latin typeface="Arial"/>
              </a:rPr>
              <a:t>37</a:t>
            </a:fld>
            <a:endParaRPr lang="en-GB" sz="1400" b="0" strike="noStrike" spc="-1">
              <a:latin typeface="Arial"/>
            </a:endParaRPr>
          </a:p>
        </p:txBody>
      </p:sp>
      <p:sp>
        <p:nvSpPr>
          <p:cNvPr id="35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359" name="CustomShape 3"/>
          <p:cNvSpPr/>
          <p:nvPr/>
        </p:nvSpPr>
        <p:spPr>
          <a:xfrm>
            <a:off x="990720" y="1905120"/>
            <a:ext cx="7695720" cy="3123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Signed-magnitude form </a:t>
            </a:r>
            <a:endParaRPr lang="en-GB" sz="3200" b="0" strike="noStrike" spc="-1">
              <a:latin typeface="Arial"/>
            </a:endParaRPr>
          </a:p>
          <a:p>
            <a:pPr marL="725400" lvl="1" indent="-267840">
              <a:lnSpc>
                <a:spcPct val="100000"/>
              </a:lnSpc>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The sign bit is the left-most bit in a signed binary number</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 0 sign bit indicates a positive magnitude</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 1 sign bit indicates a negative magnitude</a:t>
            </a:r>
            <a:endParaRPr lang="en-GB" sz="2800" b="0" strike="noStrike" spc="-1">
              <a:latin typeface="Arial"/>
            </a:endParaRPr>
          </a:p>
        </p:txBody>
      </p:sp>
      <p:grpSp>
        <p:nvGrpSpPr>
          <p:cNvPr id="360" name="Group 4"/>
          <p:cNvGrpSpPr/>
          <p:nvPr/>
        </p:nvGrpSpPr>
        <p:grpSpPr>
          <a:xfrm>
            <a:off x="228600" y="228600"/>
            <a:ext cx="8592840" cy="6002280"/>
            <a:chOff x="228600" y="228600"/>
            <a:chExt cx="8592840" cy="6002280"/>
          </a:xfrm>
        </p:grpSpPr>
        <p:grpSp>
          <p:nvGrpSpPr>
            <p:cNvPr id="361" name="Group 5"/>
            <p:cNvGrpSpPr/>
            <p:nvPr/>
          </p:nvGrpSpPr>
          <p:grpSpPr>
            <a:xfrm>
              <a:off x="304560" y="304560"/>
              <a:ext cx="8516880" cy="5926320"/>
              <a:chOff x="304560" y="304560"/>
              <a:chExt cx="8516880" cy="5926320"/>
            </a:xfrm>
          </p:grpSpPr>
          <p:sp>
            <p:nvSpPr>
              <p:cNvPr id="36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6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6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365" name="Picture 9"/>
          <p:cNvPicPr/>
          <p:nvPr/>
        </p:nvPicPr>
        <p:blipFill>
          <a:blip r:embed="rId3"/>
          <a:stretch/>
        </p:blipFill>
        <p:spPr>
          <a:xfrm>
            <a:off x="2211480" y="4519440"/>
            <a:ext cx="5033520" cy="10188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animEffect transition="in" filter="dissolve">
                                      <p:cBhvr additive="repl">
                                        <p:cTn id="7" dur="500"/>
                                        <p:tgtEl>
                                          <p:spTgt spid="359">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animEffect transition="in" filter="dissolve">
                                      <p:cBhvr additive="repl">
                                        <p:cTn id="11" dur="500"/>
                                        <p:tgtEl>
                                          <p:spTgt spid="359">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animEffect transition="in" filter="dissolve">
                                      <p:cBhvr additive="repl">
                                        <p:cTn id="15" dur="500"/>
                                        <p:tgtEl>
                                          <p:spTgt spid="359">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animEffect transition="in" filter="dissolve">
                                      <p:cBhvr additive="repl">
                                        <p:cTn id="19" dur="500"/>
                                        <p:tgtEl>
                                          <p:spTgt spid="3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CFBF9F-7AF9-48F6-8D83-11B9B32CB6EA}" type="slidenum">
              <a:rPr lang="en-US" sz="1400" b="0" strike="noStrike" spc="-1">
                <a:solidFill>
                  <a:srgbClr val="000000"/>
                </a:solidFill>
                <a:latin typeface="Arial"/>
              </a:rPr>
              <a:t>38</a:t>
            </a:fld>
            <a:endParaRPr lang="en-GB" sz="1400" b="0" strike="noStrike" spc="-1">
              <a:latin typeface="Arial"/>
            </a:endParaRPr>
          </a:p>
        </p:txBody>
      </p:sp>
      <p:sp>
        <p:nvSpPr>
          <p:cNvPr id="367"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368" name="CustomShape 3"/>
          <p:cNvSpPr/>
          <p:nvPr/>
        </p:nvSpPr>
        <p:spPr>
          <a:xfrm>
            <a:off x="1066680" y="1371600"/>
            <a:ext cx="7695720" cy="3123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1’s complement form</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Positive numbers in 1’s complement form are represented the same way as the positive sign-magnitude numbers.</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 negative value is the 1’s complement of the corresponding positive value</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+25 (00011001) as 11100110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2’s complement form</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 negative value is the 2’s complement of the corresponding positive value</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+25 =00011001 and -25 = 11100111</a:t>
            </a:r>
            <a:endParaRPr lang="en-GB" sz="2800" b="0" strike="noStrike" spc="-1">
              <a:latin typeface="Arial"/>
            </a:endParaRPr>
          </a:p>
          <a:p>
            <a:pPr marL="339840" indent="-325080">
              <a:lnSpc>
                <a:spcPct val="100000"/>
              </a:lnSpc>
              <a:spcBef>
                <a:spcPts val="799"/>
              </a:spcBef>
              <a:tabLst>
                <a:tab pos="0" algn="l"/>
              </a:tabLst>
            </a:pPr>
            <a:endParaRPr lang="en-GB" sz="2800" b="0" strike="noStrike" spc="-1">
              <a:latin typeface="Arial"/>
            </a:endParaRPr>
          </a:p>
          <a:p>
            <a:pPr marL="339840" indent="-325080">
              <a:lnSpc>
                <a:spcPct val="100000"/>
              </a:lnSpc>
              <a:spcBef>
                <a:spcPts val="799"/>
              </a:spcBef>
              <a:tabLst>
                <a:tab pos="0" algn="l"/>
              </a:tabLst>
            </a:pPr>
            <a:endParaRPr lang="en-GB" sz="2800" b="0" strike="noStrike" spc="-1">
              <a:latin typeface="Arial"/>
            </a:endParaRPr>
          </a:p>
        </p:txBody>
      </p:sp>
      <p:grpSp>
        <p:nvGrpSpPr>
          <p:cNvPr id="369" name="Group 4"/>
          <p:cNvGrpSpPr/>
          <p:nvPr/>
        </p:nvGrpSpPr>
        <p:grpSpPr>
          <a:xfrm>
            <a:off x="228600" y="228600"/>
            <a:ext cx="8592840" cy="6002280"/>
            <a:chOff x="228600" y="228600"/>
            <a:chExt cx="8592840" cy="6002280"/>
          </a:xfrm>
        </p:grpSpPr>
        <p:grpSp>
          <p:nvGrpSpPr>
            <p:cNvPr id="370" name="Group 5"/>
            <p:cNvGrpSpPr/>
            <p:nvPr/>
          </p:nvGrpSpPr>
          <p:grpSpPr>
            <a:xfrm>
              <a:off x="304560" y="304560"/>
              <a:ext cx="8516880" cy="5926320"/>
              <a:chOff x="304560" y="304560"/>
              <a:chExt cx="8516880" cy="5926320"/>
            </a:xfrm>
          </p:grpSpPr>
          <p:sp>
            <p:nvSpPr>
              <p:cNvPr id="371"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72"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73"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animEffect transition="in" filter="dissolve">
                                      <p:cBhvr additive="repl">
                                        <p:cTn id="7" dur="500"/>
                                        <p:tgtEl>
                                          <p:spTgt spid="368">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368">
                                            <p:txEl>
                                              <p:pRg st="1" end="1"/>
                                            </p:txEl>
                                          </p:spTgt>
                                        </p:tgtEl>
                                        <p:attrNameLst>
                                          <p:attrName>style.visibility</p:attrName>
                                        </p:attrNameLst>
                                      </p:cBhvr>
                                      <p:to>
                                        <p:strVal val="visible"/>
                                      </p:to>
                                    </p:set>
                                    <p:animEffect transition="in" filter="dissolve">
                                      <p:cBhvr additive="repl">
                                        <p:cTn id="11" dur="500"/>
                                        <p:tgtEl>
                                          <p:spTgt spid="368">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368">
                                            <p:txEl>
                                              <p:pRg st="2" end="2"/>
                                            </p:txEl>
                                          </p:spTgt>
                                        </p:tgtEl>
                                        <p:attrNameLst>
                                          <p:attrName>style.visibility</p:attrName>
                                        </p:attrNameLst>
                                      </p:cBhvr>
                                      <p:to>
                                        <p:strVal val="visible"/>
                                      </p:to>
                                    </p:set>
                                    <p:animEffect transition="in" filter="dissolve">
                                      <p:cBhvr additive="repl">
                                        <p:cTn id="15" dur="500"/>
                                        <p:tgtEl>
                                          <p:spTgt spid="368">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368">
                                            <p:txEl>
                                              <p:pRg st="3" end="3"/>
                                            </p:txEl>
                                          </p:spTgt>
                                        </p:tgtEl>
                                        <p:attrNameLst>
                                          <p:attrName>style.visibility</p:attrName>
                                        </p:attrNameLst>
                                      </p:cBhvr>
                                      <p:to>
                                        <p:strVal val="visible"/>
                                      </p:to>
                                    </p:set>
                                    <p:animEffect transition="in" filter="dissolve">
                                      <p:cBhvr additive="repl">
                                        <p:cTn id="19" dur="500"/>
                                        <p:tgtEl>
                                          <p:spTgt spid="368">
                                            <p:txEl>
                                              <p:pRg st="3" end="3"/>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368">
                                            <p:txEl>
                                              <p:pRg st="4" end="4"/>
                                            </p:txEl>
                                          </p:spTgt>
                                        </p:tgtEl>
                                        <p:attrNameLst>
                                          <p:attrName>style.visibility</p:attrName>
                                        </p:attrNameLst>
                                      </p:cBhvr>
                                      <p:to>
                                        <p:strVal val="visible"/>
                                      </p:to>
                                    </p:set>
                                    <p:animEffect transition="in" filter="dissolve">
                                      <p:cBhvr additive="repl">
                                        <p:cTn id="23" dur="500"/>
                                        <p:tgtEl>
                                          <p:spTgt spid="368">
                                            <p:txEl>
                                              <p:pRg st="4" end="4"/>
                                            </p:txEl>
                                          </p:spTgt>
                                        </p:tgtEl>
                                      </p:cBhvr>
                                    </p:animEffect>
                                  </p:childTnLst>
                                </p:cTn>
                              </p:par>
                            </p:childTnLst>
                          </p:cTn>
                        </p:par>
                        <p:par>
                          <p:cTn id="24" fill="hold" nodeType="afterEffect">
                            <p:stCondLst>
                              <p:cond delay="2500"/>
                            </p:stCondLst>
                            <p:childTnLst>
                              <p:par>
                                <p:cTn id="25" presetID="9" presetClass="entr" fill="hold" nodeType="afterEffect">
                                  <p:stCondLst>
                                    <p:cond delay="0"/>
                                  </p:stCondLst>
                                  <p:childTnLst>
                                    <p:set>
                                      <p:cBhvr>
                                        <p:cTn id="26" dur="1" fill="hold">
                                          <p:stCondLst>
                                            <p:cond delay="0"/>
                                          </p:stCondLst>
                                        </p:cTn>
                                        <p:tgtEl>
                                          <p:spTgt spid="368">
                                            <p:txEl>
                                              <p:pRg st="5" end="5"/>
                                            </p:txEl>
                                          </p:spTgt>
                                        </p:tgtEl>
                                        <p:attrNameLst>
                                          <p:attrName>style.visibility</p:attrName>
                                        </p:attrNameLst>
                                      </p:cBhvr>
                                      <p:to>
                                        <p:strVal val="visible"/>
                                      </p:to>
                                    </p:set>
                                    <p:animEffect transition="in" filter="dissolve">
                                      <p:cBhvr additive="repl">
                                        <p:cTn id="27" dur="500"/>
                                        <p:tgtEl>
                                          <p:spTgt spid="368">
                                            <p:txEl>
                                              <p:pRg st="5" end="5"/>
                                            </p:txEl>
                                          </p:spTgt>
                                        </p:tgtEl>
                                      </p:cBhvr>
                                    </p:animEffect>
                                  </p:childTnLst>
                                </p:cTn>
                              </p:par>
                            </p:childTnLst>
                          </p:cTn>
                        </p:par>
                        <p:par>
                          <p:cTn id="28" fill="hold" nodeType="afterEffect">
                            <p:stCondLst>
                              <p:cond delay="3000"/>
                            </p:stCondLst>
                            <p:childTnLst>
                              <p:par>
                                <p:cTn id="29" presetID="9" presetClass="entr" fill="hold" nodeType="afterEffect">
                                  <p:stCondLst>
                                    <p:cond delay="0"/>
                                  </p:stCondLst>
                                  <p:childTnLst>
                                    <p:set>
                                      <p:cBhvr>
                                        <p:cTn id="30" dur="1" fill="hold">
                                          <p:stCondLst>
                                            <p:cond delay="0"/>
                                          </p:stCondLst>
                                        </p:cTn>
                                        <p:tgtEl>
                                          <p:spTgt spid="368">
                                            <p:txEl>
                                              <p:pRg st="6" end="6"/>
                                            </p:txEl>
                                          </p:spTgt>
                                        </p:tgtEl>
                                        <p:attrNameLst>
                                          <p:attrName>style.visibility</p:attrName>
                                        </p:attrNameLst>
                                      </p:cBhvr>
                                      <p:to>
                                        <p:strVal val="visible"/>
                                      </p:to>
                                    </p:set>
                                    <p:animEffect transition="in" filter="dissolve">
                                      <p:cBhvr additive="repl">
                                        <p:cTn id="31" dur="500"/>
                                        <p:tgtEl>
                                          <p:spTgt spid="36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508FDFC-3D16-43C0-AAC3-FF678727B616}" type="slidenum">
              <a:rPr lang="en-US" sz="1400" b="0" strike="noStrike" spc="-1">
                <a:solidFill>
                  <a:srgbClr val="000000"/>
                </a:solidFill>
                <a:latin typeface="Arial"/>
              </a:rPr>
              <a:t>39</a:t>
            </a:fld>
            <a:endParaRPr lang="en-GB" sz="1400" b="0" strike="noStrike" spc="-1">
              <a:latin typeface="Arial"/>
            </a:endParaRPr>
          </a:p>
        </p:txBody>
      </p:sp>
      <p:sp>
        <p:nvSpPr>
          <p:cNvPr id="375"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376" name="CustomShape 3"/>
          <p:cNvSpPr/>
          <p:nvPr/>
        </p:nvSpPr>
        <p:spPr>
          <a:xfrm>
            <a:off x="1066680" y="1371600"/>
            <a:ext cx="7695720" cy="3123720"/>
          </a:xfrm>
          <a:prstGeom prst="rect">
            <a:avLst/>
          </a:prstGeom>
          <a:noFill/>
          <a:ln>
            <a:noFill/>
          </a:ln>
        </p:spPr>
        <p:style>
          <a:lnRef idx="0">
            <a:scrgbClr r="0" g="0" b="0"/>
          </a:lnRef>
          <a:fillRef idx="0">
            <a:scrgbClr r="0" g="0" b="0"/>
          </a:fillRef>
          <a:effectRef idx="0">
            <a:scrgbClr r="0" g="0" b="0"/>
          </a:effectRef>
          <a:fontRef idx="minor"/>
        </p:style>
      </p:sp>
      <p:grpSp>
        <p:nvGrpSpPr>
          <p:cNvPr id="377" name="Group 4"/>
          <p:cNvGrpSpPr/>
          <p:nvPr/>
        </p:nvGrpSpPr>
        <p:grpSpPr>
          <a:xfrm>
            <a:off x="228600" y="228600"/>
            <a:ext cx="8592840" cy="6002280"/>
            <a:chOff x="228600" y="228600"/>
            <a:chExt cx="8592840" cy="6002280"/>
          </a:xfrm>
        </p:grpSpPr>
        <p:grpSp>
          <p:nvGrpSpPr>
            <p:cNvPr id="378" name="Group 5"/>
            <p:cNvGrpSpPr/>
            <p:nvPr/>
          </p:nvGrpSpPr>
          <p:grpSpPr>
            <a:xfrm>
              <a:off x="304560" y="304560"/>
              <a:ext cx="8516880" cy="5926320"/>
              <a:chOff x="304560" y="304560"/>
              <a:chExt cx="8516880" cy="5926320"/>
            </a:xfrm>
          </p:grpSpPr>
          <p:sp>
            <p:nvSpPr>
              <p:cNvPr id="379"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80"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81"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382" name="Picture 9"/>
          <p:cNvPicPr/>
          <p:nvPr/>
        </p:nvPicPr>
        <p:blipFill>
          <a:blip r:embed="rId3"/>
          <a:stretch/>
        </p:blipFill>
        <p:spPr>
          <a:xfrm>
            <a:off x="1096920" y="995400"/>
            <a:ext cx="6524280" cy="53146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dissolve">
                                      <p:cBhvr additive="repl">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Chapter Objectives</a:t>
            </a:r>
            <a:endParaRPr lang="en-GB" sz="4400" b="0" strike="noStrike" spc="-1">
              <a:latin typeface="Arial"/>
            </a:endParaRPr>
          </a:p>
        </p:txBody>
      </p:sp>
      <p:sp>
        <p:nvSpPr>
          <p:cNvPr id="67"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Carry out arithmetic operations with signed binary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between the binary and hexadecimal number systems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Add numbers in hexadecimal form</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between the binary and octal number systems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Express decimal numbers in binary coded decimal (BCD) form</a:t>
            </a:r>
            <a:endParaRPr lang="en-GB" sz="3200" b="0" strike="noStrike" spc="-1">
              <a:latin typeface="Arial"/>
            </a:endParaRPr>
          </a:p>
        </p:txBody>
      </p:sp>
      <p:sp>
        <p:nvSpPr>
          <p:cNvPr id="68"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2A7BE43-BC87-4CE7-8664-12D55B90E653}" type="slidenum">
              <a:rPr lang="en-US" sz="1400" b="0" strike="noStrike" spc="-1">
                <a:solidFill>
                  <a:srgbClr val="000000"/>
                </a:solidFill>
                <a:latin typeface="Arial"/>
              </a:rPr>
              <a:t>4</a:t>
            </a:fld>
            <a:endParaRPr lang="en-GB" sz="1400" b="0" strike="noStrike" spc="-1">
              <a:latin typeface="Arial"/>
            </a:endParaRPr>
          </a:p>
        </p:txBody>
      </p:sp>
      <p:sp>
        <p:nvSpPr>
          <p:cNvPr id="69" name="Line 4"/>
          <p:cNvSpPr/>
          <p:nvPr/>
        </p:nvSpPr>
        <p:spPr>
          <a:xfrm>
            <a:off x="304560" y="304560"/>
            <a:ext cx="8534520" cy="18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0" name="Line 5"/>
          <p:cNvSpPr/>
          <p:nvPr/>
        </p:nvSpPr>
        <p:spPr>
          <a:xfrm>
            <a:off x="304560" y="304560"/>
            <a:ext cx="1800" cy="594360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1" name="CustomShape 6"/>
          <p:cNvSpPr/>
          <p:nvPr/>
        </p:nvSpPr>
        <p:spPr>
          <a:xfrm>
            <a:off x="228600" y="228600"/>
            <a:ext cx="228240" cy="22824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EFD5874-2AFD-48C7-BC61-024809B33720}" type="slidenum">
              <a:rPr lang="en-US" sz="1400" b="0" strike="noStrike" spc="-1">
                <a:solidFill>
                  <a:srgbClr val="000000"/>
                </a:solidFill>
                <a:latin typeface="Arial"/>
              </a:rPr>
              <a:t>40</a:t>
            </a:fld>
            <a:endParaRPr lang="en-GB" sz="1400" b="0" strike="noStrike" spc="-1">
              <a:latin typeface="Arial"/>
            </a:endParaRPr>
          </a:p>
        </p:txBody>
      </p:sp>
      <p:sp>
        <p:nvSpPr>
          <p:cNvPr id="384"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grpSp>
        <p:nvGrpSpPr>
          <p:cNvPr id="385" name="Group 3"/>
          <p:cNvGrpSpPr/>
          <p:nvPr/>
        </p:nvGrpSpPr>
        <p:grpSpPr>
          <a:xfrm>
            <a:off x="228600" y="228600"/>
            <a:ext cx="8592840" cy="6002280"/>
            <a:chOff x="228600" y="228600"/>
            <a:chExt cx="8592840" cy="6002280"/>
          </a:xfrm>
        </p:grpSpPr>
        <p:grpSp>
          <p:nvGrpSpPr>
            <p:cNvPr id="386" name="Group 4"/>
            <p:cNvGrpSpPr/>
            <p:nvPr/>
          </p:nvGrpSpPr>
          <p:grpSpPr>
            <a:xfrm>
              <a:off x="304560" y="304560"/>
              <a:ext cx="8516880" cy="5926320"/>
              <a:chOff x="304560" y="304560"/>
              <a:chExt cx="8516880" cy="5926320"/>
            </a:xfrm>
          </p:grpSpPr>
          <p:sp>
            <p:nvSpPr>
              <p:cNvPr id="387"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88"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89"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390" name="CustomShape 8"/>
          <p:cNvSpPr/>
          <p:nvPr/>
        </p:nvSpPr>
        <p:spPr>
          <a:xfrm>
            <a:off x="533520" y="1066680"/>
            <a:ext cx="8610120" cy="5946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Times New Roman"/>
              </a:rPr>
              <a:t>Express the decimal number 39 as an 8-bit number in the sign-magnitude, 1’s complement, and 2’s complement forms.</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FF260D"/>
                </a:solidFill>
                <a:latin typeface="Helvetica-Bold"/>
              </a:rPr>
              <a:t>Solution</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Times New Roman"/>
              </a:rPr>
              <a:t>First, write the 8-bit number for </a:t>
            </a:r>
            <a:r>
              <a:rPr lang="en-US" sz="2400" b="0" strike="noStrike" spc="-1">
                <a:solidFill>
                  <a:srgbClr val="000000"/>
                </a:solidFill>
                <a:latin typeface="PearsonMATH02"/>
              </a:rPr>
              <a:t>+</a:t>
            </a:r>
            <a:r>
              <a:rPr lang="en-US" sz="2400" b="0" strike="noStrike" spc="-1">
                <a:solidFill>
                  <a:srgbClr val="000000"/>
                </a:solidFill>
                <a:latin typeface="Times New Roman"/>
              </a:rPr>
              <a:t>39= 00100111</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66FF"/>
                </a:solidFill>
                <a:latin typeface="Times New Roman"/>
              </a:rPr>
              <a:t>In the </a:t>
            </a:r>
            <a:r>
              <a:rPr lang="en-US" sz="2400" b="0" i="1" strike="noStrike" spc="-1">
                <a:solidFill>
                  <a:srgbClr val="0066FF"/>
                </a:solidFill>
                <a:latin typeface="Times-Italic"/>
              </a:rPr>
              <a:t>sign-magnitude form</a:t>
            </a:r>
            <a:r>
              <a:rPr lang="en-US" sz="2400" b="0" i="1" strike="noStrike" spc="-1">
                <a:solidFill>
                  <a:srgbClr val="000000"/>
                </a:solidFill>
                <a:latin typeface="Times-Italic"/>
              </a:rPr>
              <a:t>, </a:t>
            </a:r>
            <a:r>
              <a:rPr lang="en-US" sz="2400" b="0" strike="noStrike" spc="-1">
                <a:solidFill>
                  <a:srgbClr val="000000"/>
                </a:solidFill>
                <a:latin typeface="MathematicalPiOTF1"/>
              </a:rPr>
              <a:t>-</a:t>
            </a:r>
            <a:r>
              <a:rPr lang="en-US" sz="2400" b="0" strike="noStrike" spc="-1">
                <a:solidFill>
                  <a:srgbClr val="000000"/>
                </a:solidFill>
                <a:latin typeface="Times New Roman"/>
              </a:rPr>
              <a:t>39 is produced by changing the sign bit to a 1 and leaving the magnitude bits as they are. The number is </a:t>
            </a:r>
            <a:r>
              <a:rPr lang="en-US" sz="2400" b="1" strike="noStrike" spc="-1">
                <a:solidFill>
                  <a:srgbClr val="000000"/>
                </a:solidFill>
                <a:latin typeface="Times-Bold"/>
              </a:rPr>
              <a:t>10100111</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66FF"/>
                </a:solidFill>
                <a:latin typeface="Times New Roman"/>
              </a:rPr>
              <a:t>In the </a:t>
            </a:r>
            <a:r>
              <a:rPr lang="en-US" sz="2400" b="1" i="1" strike="noStrike" spc="-1">
                <a:solidFill>
                  <a:srgbClr val="0066FF"/>
                </a:solidFill>
                <a:latin typeface="Times-Italic"/>
              </a:rPr>
              <a:t>1’s complement form</a:t>
            </a:r>
            <a:r>
              <a:rPr lang="en-US" sz="2400" b="0" i="1" strike="noStrike" spc="-1">
                <a:solidFill>
                  <a:srgbClr val="000000"/>
                </a:solidFill>
                <a:latin typeface="Times-Italic"/>
              </a:rPr>
              <a:t>, </a:t>
            </a:r>
            <a:r>
              <a:rPr lang="en-US" sz="2400" b="0" strike="noStrike" spc="-1">
                <a:solidFill>
                  <a:srgbClr val="000000"/>
                </a:solidFill>
                <a:latin typeface="MathematicalPiOTF1"/>
              </a:rPr>
              <a:t>-</a:t>
            </a:r>
            <a:r>
              <a:rPr lang="en-US" sz="2400" b="0" strike="noStrike" spc="-1">
                <a:solidFill>
                  <a:srgbClr val="000000"/>
                </a:solidFill>
                <a:latin typeface="Times New Roman"/>
              </a:rPr>
              <a:t>39 is produced by taking the 1’s complement of </a:t>
            </a:r>
            <a:r>
              <a:rPr lang="en-US" sz="2400" b="0" strike="noStrike" spc="-1">
                <a:solidFill>
                  <a:srgbClr val="000000"/>
                </a:solidFill>
                <a:latin typeface="PearsonMATH02"/>
              </a:rPr>
              <a:t>+</a:t>
            </a:r>
            <a:r>
              <a:rPr lang="en-US" sz="2400" b="0" strike="noStrike" spc="-1">
                <a:solidFill>
                  <a:srgbClr val="000000"/>
                </a:solidFill>
                <a:latin typeface="Times New Roman"/>
              </a:rPr>
              <a:t>39</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Times New Roman"/>
              </a:rPr>
              <a:t>(00100111) </a:t>
            </a:r>
            <a:r>
              <a:rPr lang="en-US" sz="2400" b="1" strike="noStrike" spc="-1">
                <a:solidFill>
                  <a:srgbClr val="000000"/>
                </a:solidFill>
                <a:latin typeface="Times-Bold"/>
              </a:rPr>
              <a:t>11011000</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66FF"/>
                </a:solidFill>
                <a:latin typeface="Times New Roman"/>
              </a:rPr>
              <a:t>In the </a:t>
            </a:r>
            <a:r>
              <a:rPr lang="en-US" sz="2400" b="0" i="1" strike="noStrike" spc="-1">
                <a:solidFill>
                  <a:srgbClr val="0066FF"/>
                </a:solidFill>
                <a:latin typeface="Times-Italic"/>
              </a:rPr>
              <a:t>2’s complement form</a:t>
            </a:r>
            <a:r>
              <a:rPr lang="en-US" sz="2400" b="0" i="1" strike="noStrike" spc="-1">
                <a:solidFill>
                  <a:srgbClr val="000000"/>
                </a:solidFill>
                <a:latin typeface="Times-Italic"/>
              </a:rPr>
              <a:t>, </a:t>
            </a:r>
            <a:r>
              <a:rPr lang="en-US" sz="2400" b="0" strike="noStrike" spc="-1">
                <a:solidFill>
                  <a:srgbClr val="000000"/>
                </a:solidFill>
                <a:latin typeface="Times New Roman"/>
              </a:rPr>
              <a:t>taking the 2’s complement of </a:t>
            </a:r>
            <a:r>
              <a:rPr lang="en-US" sz="2400" b="0" strike="noStrike" spc="-1">
                <a:solidFill>
                  <a:srgbClr val="000000"/>
                </a:solidFill>
                <a:latin typeface="PearsonMATH02"/>
              </a:rPr>
              <a:t>+</a:t>
            </a:r>
            <a:r>
              <a:rPr lang="en-US" sz="2400" b="0" strike="noStrike" spc="-1">
                <a:solidFill>
                  <a:srgbClr val="000000"/>
                </a:solidFill>
                <a:latin typeface="Times New Roman"/>
              </a:rPr>
              <a:t>39</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Times New Roman"/>
              </a:rPr>
              <a:t>(00100111) as follows:</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Times New Roman"/>
              </a:rPr>
              <a:t>11011000 1</a:t>
            </a:r>
            <a:r>
              <a:rPr lang="en-US" sz="2400" b="0" strike="noStrike" spc="-1">
                <a:solidFill>
                  <a:srgbClr val="000000"/>
                </a:solidFill>
                <a:latin typeface="PearsonMATH11"/>
              </a:rPr>
              <a:t>’</a:t>
            </a:r>
            <a:r>
              <a:rPr lang="en-US" sz="2400" b="0" strike="noStrike" spc="-1">
                <a:solidFill>
                  <a:srgbClr val="000000"/>
                </a:solidFill>
                <a:latin typeface="Times New Roman"/>
              </a:rPr>
              <a:t>s complement</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PearsonMATH02"/>
              </a:rPr>
              <a:t>+ </a:t>
            </a:r>
            <a:r>
              <a:rPr lang="en-US" sz="2400" b="0" strike="noStrike" spc="-1">
                <a:solidFill>
                  <a:srgbClr val="000000"/>
                </a:solidFill>
                <a:latin typeface="Times New Roman"/>
              </a:rPr>
              <a:t>1</a:t>
            </a:r>
            <a:endParaRPr lang="en-GB" sz="24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Times-Bold"/>
              </a:rPr>
              <a:t>11011001 </a:t>
            </a:r>
            <a:r>
              <a:rPr lang="en-US" sz="2400" b="0" strike="noStrike" spc="-1">
                <a:solidFill>
                  <a:srgbClr val="000000"/>
                </a:solidFill>
                <a:latin typeface="Times New Roman"/>
              </a:rPr>
              <a:t>2</a:t>
            </a:r>
            <a:r>
              <a:rPr lang="en-US" sz="2400" b="0" strike="noStrike" spc="-1">
                <a:solidFill>
                  <a:srgbClr val="000000"/>
                </a:solidFill>
                <a:latin typeface="PearsonMATH11"/>
              </a:rPr>
              <a:t>’</a:t>
            </a:r>
            <a:r>
              <a:rPr lang="en-US" sz="2400" b="0" strike="noStrike" spc="-1">
                <a:solidFill>
                  <a:srgbClr val="000000"/>
                </a:solidFill>
                <a:latin typeface="Times New Roman"/>
              </a:rPr>
              <a:t>s complement</a:t>
            </a:r>
            <a:endParaRPr lang="en-GB"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390">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390">
                                            <p:txEl>
                                              <p:pRg st="5" end="5"/>
                                            </p:txEl>
                                          </p:spTgt>
                                        </p:tgtEl>
                                        <p:attrNameLst>
                                          <p:attrName>style.visibility</p:attrName>
                                        </p:attrNameLst>
                                      </p:cBhvr>
                                      <p:to>
                                        <p:strVal val="visible"/>
                                      </p:to>
                                    </p:set>
                                  </p:childTnLst>
                                </p:cTn>
                              </p:par>
                            </p:childTnLst>
                          </p:cTn>
                        </p:par>
                      </p:childTnLst>
                    </p:cTn>
                  </p:par>
                  <p:par>
                    <p:cTn id="21" fill="hold" nodeType="clickEffect">
                      <p:stCondLst>
                        <p:cond delay="indefinite"/>
                      </p:stCondLst>
                      <p:childTnLst>
                        <p:par>
                          <p:cTn id="22" fill="hold" nodeType="withEffect">
                            <p:stCondLst>
                              <p:cond delay="0"/>
                            </p:stCondLst>
                            <p:childTnLst>
                              <p:par>
                                <p:cTn id="23" presetID="1" presetClass="entr" fill="hold" nodeType="clickEffect">
                                  <p:stCondLst>
                                    <p:cond delay="0"/>
                                  </p:stCondLst>
                                  <p:childTnLst>
                                    <p:set>
                                      <p:cBhvr>
                                        <p:cTn id="24" dur="1" fill="hold">
                                          <p:stCondLst>
                                            <p:cond delay="0"/>
                                          </p:stCondLst>
                                        </p:cTn>
                                        <p:tgtEl>
                                          <p:spTgt spid="390">
                                            <p:txEl>
                                              <p:pRg st="6" end="6"/>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390">
                                            <p:txEl>
                                              <p:pRg st="7" end="7"/>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390">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390">
                                            <p:txEl>
                                              <p:pRg st="9" end="9"/>
                                            </p:txEl>
                                          </p:spTgt>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3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2CB1FB7-ACFA-4C03-94C2-B31FA6A9798E}" type="slidenum">
              <a:rPr lang="en-US" sz="1400" b="0" strike="noStrike" spc="-1">
                <a:solidFill>
                  <a:srgbClr val="000000"/>
                </a:solidFill>
                <a:latin typeface="Arial"/>
              </a:rPr>
              <a:t>41</a:t>
            </a:fld>
            <a:endParaRPr lang="en-GB" sz="1400" b="0" strike="noStrike" spc="-1">
              <a:latin typeface="Arial"/>
            </a:endParaRPr>
          </a:p>
        </p:txBody>
      </p:sp>
      <p:sp>
        <p:nvSpPr>
          <p:cNvPr id="392"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393" name="CustomShape 3"/>
          <p:cNvSpPr/>
          <p:nvPr/>
        </p:nvSpPr>
        <p:spPr>
          <a:xfrm>
            <a:off x="990720" y="1905120"/>
            <a:ext cx="7695720" cy="3123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value of signed numbers</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Sign-magnitude</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1’s complement</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2’s complement</a:t>
            </a:r>
            <a:endParaRPr lang="en-GB" sz="2800" b="0" strike="noStrike" spc="-1">
              <a:latin typeface="Arial"/>
            </a:endParaRPr>
          </a:p>
          <a:p>
            <a:pPr marL="339840" indent="-325080">
              <a:lnSpc>
                <a:spcPct val="100000"/>
              </a:lnSpc>
              <a:spcBef>
                <a:spcPts val="799"/>
              </a:spcBef>
              <a:tabLst>
                <a:tab pos="0" algn="l"/>
              </a:tabLst>
            </a:pPr>
            <a:endParaRPr lang="en-GB" sz="2800" b="0" strike="noStrike" spc="-1">
              <a:latin typeface="Arial"/>
            </a:endParaRPr>
          </a:p>
        </p:txBody>
      </p:sp>
      <p:grpSp>
        <p:nvGrpSpPr>
          <p:cNvPr id="394" name="Group 4"/>
          <p:cNvGrpSpPr/>
          <p:nvPr/>
        </p:nvGrpSpPr>
        <p:grpSpPr>
          <a:xfrm>
            <a:off x="228600" y="228600"/>
            <a:ext cx="8592840" cy="6002280"/>
            <a:chOff x="228600" y="228600"/>
            <a:chExt cx="8592840" cy="6002280"/>
          </a:xfrm>
        </p:grpSpPr>
        <p:grpSp>
          <p:nvGrpSpPr>
            <p:cNvPr id="395" name="Group 5"/>
            <p:cNvGrpSpPr/>
            <p:nvPr/>
          </p:nvGrpSpPr>
          <p:grpSpPr>
            <a:xfrm>
              <a:off x="304560" y="304560"/>
              <a:ext cx="8516880" cy="5926320"/>
              <a:chOff x="304560" y="304560"/>
              <a:chExt cx="8516880" cy="5926320"/>
            </a:xfrm>
          </p:grpSpPr>
          <p:sp>
            <p:nvSpPr>
              <p:cNvPr id="396"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397"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398"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animEffect transition="in" filter="dissolve">
                                      <p:cBhvr additive="repl">
                                        <p:cTn id="7" dur="500"/>
                                        <p:tgtEl>
                                          <p:spTgt spid="393">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393">
                                            <p:txEl>
                                              <p:pRg st="1" end="1"/>
                                            </p:txEl>
                                          </p:spTgt>
                                        </p:tgtEl>
                                        <p:attrNameLst>
                                          <p:attrName>style.visibility</p:attrName>
                                        </p:attrNameLst>
                                      </p:cBhvr>
                                      <p:to>
                                        <p:strVal val="visible"/>
                                      </p:to>
                                    </p:set>
                                    <p:animEffect transition="in" filter="dissolve">
                                      <p:cBhvr additive="repl">
                                        <p:cTn id="11" dur="500"/>
                                        <p:tgtEl>
                                          <p:spTgt spid="393">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393">
                                            <p:txEl>
                                              <p:pRg st="2" end="2"/>
                                            </p:txEl>
                                          </p:spTgt>
                                        </p:tgtEl>
                                        <p:attrNameLst>
                                          <p:attrName>style.visibility</p:attrName>
                                        </p:attrNameLst>
                                      </p:cBhvr>
                                      <p:to>
                                        <p:strVal val="visible"/>
                                      </p:to>
                                    </p:set>
                                    <p:animEffect transition="in" filter="dissolve">
                                      <p:cBhvr additive="repl">
                                        <p:cTn id="15" dur="500"/>
                                        <p:tgtEl>
                                          <p:spTgt spid="393">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393">
                                            <p:txEl>
                                              <p:pRg st="3" end="3"/>
                                            </p:txEl>
                                          </p:spTgt>
                                        </p:tgtEl>
                                        <p:attrNameLst>
                                          <p:attrName>style.visibility</p:attrName>
                                        </p:attrNameLst>
                                      </p:cBhvr>
                                      <p:to>
                                        <p:strVal val="visible"/>
                                      </p:to>
                                    </p:set>
                                    <p:animEffect transition="in" filter="dissolve">
                                      <p:cBhvr additive="repl">
                                        <p:cTn id="19" dur="500"/>
                                        <p:tgtEl>
                                          <p:spTgt spid="3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 name="CustomShape 1"/>
          <p:cNvSpPr/>
          <p:nvPr/>
        </p:nvSpPr>
        <p:spPr>
          <a:xfrm>
            <a:off x="457200" y="457200"/>
            <a:ext cx="86864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Sign-magnitude</a:t>
            </a:r>
            <a:r>
              <a:t/>
            </a:r>
            <a:br/>
            <a:endParaRPr lang="en-GB" sz="4400" b="0" strike="noStrike" spc="-1">
              <a:latin typeface="Arial"/>
            </a:endParaRPr>
          </a:p>
        </p:txBody>
      </p:sp>
      <p:sp>
        <p:nvSpPr>
          <p:cNvPr id="400"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Summing the weights in all the magnitude bit positions where there are 1s and ignoring those positions where there are zeros.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sign is determined by examination of the sign bit.</a:t>
            </a:r>
            <a:endParaRPr lang="en-GB" sz="3200" b="0" strike="noStrike" spc="-1">
              <a:latin typeface="Arial"/>
            </a:endParaRPr>
          </a:p>
        </p:txBody>
      </p:sp>
      <p:sp>
        <p:nvSpPr>
          <p:cNvPr id="401"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11F995F-FFF1-463C-8A4C-1903E6C111BB}" type="slidenum">
              <a:rPr lang="en-US" sz="1400" b="0" strike="noStrike" spc="-1">
                <a:solidFill>
                  <a:srgbClr val="000000"/>
                </a:solidFill>
                <a:latin typeface="Arial"/>
              </a:rPr>
              <a:t>42</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2" name="CustomShape 1"/>
          <p:cNvSpPr/>
          <p:nvPr/>
        </p:nvSpPr>
        <p:spPr>
          <a:xfrm>
            <a:off x="457200" y="457200"/>
            <a:ext cx="86864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Sign-magnitude</a:t>
            </a:r>
            <a:r>
              <a:t/>
            </a:r>
            <a:br/>
            <a:endParaRPr lang="en-GB" sz="4400" b="0" strike="noStrike" spc="-1">
              <a:latin typeface="Arial"/>
            </a:endParaRPr>
          </a:p>
        </p:txBody>
      </p:sp>
      <p:sp>
        <p:nvSpPr>
          <p:cNvPr id="403" name="CustomShape 2"/>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134FC8-4847-47B2-91F8-D54766409418}" type="slidenum">
              <a:rPr lang="en-US" sz="1400" b="0" strike="noStrike" spc="-1">
                <a:solidFill>
                  <a:srgbClr val="000000"/>
                </a:solidFill>
                <a:latin typeface="Arial"/>
              </a:rPr>
              <a:t>43</a:t>
            </a:fld>
            <a:endParaRPr lang="en-GB" sz="1400" b="0" strike="noStrike" spc="-1">
              <a:latin typeface="Arial"/>
            </a:endParaRPr>
          </a:p>
        </p:txBody>
      </p:sp>
      <p:sp>
        <p:nvSpPr>
          <p:cNvPr id="404" name="CustomShape 3"/>
          <p:cNvSpPr/>
          <p:nvPr/>
        </p:nvSpPr>
        <p:spPr>
          <a:xfrm>
            <a:off x="171360" y="1600200"/>
            <a:ext cx="8972280" cy="5316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Times New Roman"/>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Determine the decimal value of this signed binary number expressed in sign-magnitude:</a:t>
            </a:r>
            <a:endParaRPr lang="en-GB" sz="2800" b="0" strike="noStrike" spc="-1">
              <a:latin typeface="Arial"/>
            </a:endParaRPr>
          </a:p>
          <a:p>
            <a:pPr marL="325440" indent="-325080">
              <a:lnSpc>
                <a:spcPct val="100000"/>
              </a:lnSpc>
              <a:spcBef>
                <a:spcPts val="700"/>
              </a:spcBef>
              <a:buClr>
                <a:srgbClr val="000000"/>
              </a:buClr>
              <a:buFont typeface="Times New Roman"/>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10010101. </a:t>
            </a:r>
            <a:r>
              <a:rPr lang="en-US" sz="2800" b="1" strike="noStrike" spc="-1">
                <a:solidFill>
                  <a:srgbClr val="FF260D"/>
                </a:solidFill>
                <a:latin typeface="Helvetica-Bold"/>
              </a:rPr>
              <a:t>Solution</a:t>
            </a:r>
            <a:endParaRPr lang="en-GB" sz="2800" b="0" strike="noStrike" spc="-1">
              <a:latin typeface="Arial"/>
            </a:endParaRPr>
          </a:p>
          <a:p>
            <a:pPr marL="325440" indent="-325080">
              <a:lnSpc>
                <a:spcPct val="100000"/>
              </a:lnSpc>
              <a:spcBef>
                <a:spcPts val="700"/>
              </a:spcBef>
              <a:buClr>
                <a:srgbClr val="000000"/>
              </a:buClr>
              <a:buFont typeface="Times New Roman"/>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The seven magnitude bits and their powers-of-two weights are as follows:</a:t>
            </a:r>
            <a:endParaRPr lang="en-GB" sz="2800" b="0" strike="noStrike" spc="-1">
              <a:latin typeface="Arial"/>
            </a:endParaRPr>
          </a:p>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2</a:t>
            </a:r>
            <a:r>
              <a:rPr lang="en-US" sz="2800" b="0" strike="noStrike" spc="-1" baseline="30000">
                <a:solidFill>
                  <a:srgbClr val="000000"/>
                </a:solidFill>
                <a:latin typeface="Arial"/>
              </a:rPr>
              <a:t>6  </a:t>
            </a:r>
            <a:r>
              <a:rPr lang="en-US" sz="2800" b="0" strike="noStrike" spc="-1">
                <a:solidFill>
                  <a:srgbClr val="000000"/>
                </a:solidFill>
                <a:latin typeface="Arial"/>
              </a:rPr>
              <a:t>2</a:t>
            </a:r>
            <a:r>
              <a:rPr lang="en-US" sz="2800" b="0" strike="noStrike" spc="-1" baseline="30000">
                <a:solidFill>
                  <a:srgbClr val="000000"/>
                </a:solidFill>
                <a:latin typeface="Arial"/>
              </a:rPr>
              <a:t>5  </a:t>
            </a:r>
            <a:r>
              <a:rPr lang="en-US" sz="2800" b="0" strike="noStrike" spc="-1">
                <a:solidFill>
                  <a:srgbClr val="000000"/>
                </a:solidFill>
                <a:latin typeface="Arial"/>
              </a:rPr>
              <a:t>2</a:t>
            </a:r>
            <a:r>
              <a:rPr lang="en-US" sz="2800" b="0" strike="noStrike" spc="-1" baseline="30000">
                <a:solidFill>
                  <a:srgbClr val="000000"/>
                </a:solidFill>
                <a:latin typeface="Arial"/>
              </a:rPr>
              <a:t>4   </a:t>
            </a:r>
            <a:r>
              <a:rPr lang="en-US" sz="2800" b="0" strike="noStrike" spc="-1">
                <a:solidFill>
                  <a:srgbClr val="000000"/>
                </a:solidFill>
                <a:latin typeface="Arial"/>
              </a:rPr>
              <a:t>2</a:t>
            </a:r>
            <a:r>
              <a:rPr lang="en-US" sz="2800" b="0" strike="noStrike" spc="-1" baseline="30000">
                <a:solidFill>
                  <a:srgbClr val="000000"/>
                </a:solidFill>
                <a:latin typeface="Arial"/>
              </a:rPr>
              <a:t>3   </a:t>
            </a:r>
            <a:r>
              <a:rPr lang="en-US" sz="2800" b="0" strike="noStrike" spc="-1">
                <a:solidFill>
                  <a:srgbClr val="000000"/>
                </a:solidFill>
                <a:latin typeface="Arial"/>
              </a:rPr>
              <a:t>2</a:t>
            </a:r>
            <a:r>
              <a:rPr lang="en-US" sz="2800" b="0" strike="noStrike" spc="-1" baseline="30000">
                <a:solidFill>
                  <a:srgbClr val="000000"/>
                </a:solidFill>
                <a:latin typeface="Arial"/>
              </a:rPr>
              <a:t>2    </a:t>
            </a:r>
            <a:r>
              <a:rPr lang="en-US" sz="2800" b="0" strike="noStrike" spc="-1">
                <a:solidFill>
                  <a:srgbClr val="000000"/>
                </a:solidFill>
                <a:latin typeface="Arial"/>
              </a:rPr>
              <a:t>2</a:t>
            </a:r>
            <a:r>
              <a:rPr lang="en-US" sz="2800" b="0" strike="noStrike" spc="-1" baseline="30000">
                <a:solidFill>
                  <a:srgbClr val="000000"/>
                </a:solidFill>
                <a:latin typeface="Arial"/>
              </a:rPr>
              <a:t>1</a:t>
            </a:r>
            <a:r>
              <a:rPr lang="en-US" sz="700" b="0" strike="noStrike" spc="-1">
                <a:solidFill>
                  <a:srgbClr val="000000"/>
                </a:solidFill>
                <a:latin typeface="Times New Roman"/>
              </a:rPr>
              <a:t>         </a:t>
            </a:r>
            <a:r>
              <a:rPr lang="en-US" sz="2800" b="0" strike="noStrike" spc="-1">
                <a:solidFill>
                  <a:srgbClr val="000000"/>
                </a:solidFill>
                <a:latin typeface="Arial"/>
              </a:rPr>
              <a:t>2</a:t>
            </a:r>
            <a:r>
              <a:rPr lang="en-US" sz="2800" b="0" strike="noStrike" spc="-1" baseline="30000">
                <a:solidFill>
                  <a:srgbClr val="000000"/>
                </a:solidFill>
                <a:latin typeface="Arial"/>
              </a:rPr>
              <a:t>0 </a:t>
            </a:r>
            <a:endParaRPr lang="en-GB" sz="2800" b="0" strike="noStrike" spc="-1">
              <a:latin typeface="Arial"/>
            </a:endParaRPr>
          </a:p>
          <a:p>
            <a:pPr marL="325440" indent="-325080">
              <a:lnSpc>
                <a:spcPct val="100000"/>
              </a:lnSpc>
              <a:spcBef>
                <a:spcPts val="700"/>
              </a:spcBef>
              <a:buClr>
                <a:srgbClr val="000000"/>
              </a:buClr>
              <a:buFont typeface="Times New Roman"/>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0   0  1   0   1     0    1</a:t>
            </a:r>
            <a:endParaRPr lang="en-GB" sz="2800" b="0" strike="noStrike" spc="-1">
              <a:latin typeface="Arial"/>
            </a:endParaRPr>
          </a:p>
          <a:p>
            <a:pPr marL="339840" indent="-325080">
              <a:lnSpc>
                <a:spcPct val="100000"/>
              </a:lnSpc>
              <a:spcBef>
                <a:spcPts val="700"/>
              </a:spcBef>
              <a:tabLst>
                <a:tab pos="0" algn="l"/>
              </a:tabLst>
            </a:pPr>
            <a:r>
              <a:rPr lang="en-US" sz="2800" b="0" strike="noStrike" spc="-1">
                <a:solidFill>
                  <a:srgbClr val="000000"/>
                </a:solidFill>
                <a:latin typeface="Times New Roman"/>
              </a:rPr>
              <a:t>Summing the weights where there are 1s=16</a:t>
            </a:r>
            <a:r>
              <a:rPr lang="en-US" sz="2800" b="0" strike="noStrike" spc="-1">
                <a:solidFill>
                  <a:srgbClr val="000000"/>
                </a:solidFill>
                <a:latin typeface="PearsonMATH02"/>
              </a:rPr>
              <a:t>+</a:t>
            </a:r>
            <a:r>
              <a:rPr lang="en-US" sz="2800" b="0" strike="noStrike" spc="-1">
                <a:solidFill>
                  <a:srgbClr val="000000"/>
                </a:solidFill>
                <a:latin typeface="Times New Roman"/>
              </a:rPr>
              <a:t>4</a:t>
            </a:r>
            <a:r>
              <a:rPr lang="en-US" sz="2800" b="0" strike="noStrike" spc="-1">
                <a:solidFill>
                  <a:srgbClr val="000000"/>
                </a:solidFill>
                <a:latin typeface="PearsonMATH02"/>
              </a:rPr>
              <a:t>+</a:t>
            </a:r>
            <a:r>
              <a:rPr lang="en-US" sz="2800" b="0" strike="noStrike" spc="-1">
                <a:solidFill>
                  <a:srgbClr val="000000"/>
                </a:solidFill>
                <a:latin typeface="Times New Roman"/>
              </a:rPr>
              <a:t>1</a:t>
            </a:r>
            <a:r>
              <a:rPr lang="en-US" sz="2800" b="0" strike="noStrike" spc="-1">
                <a:solidFill>
                  <a:srgbClr val="000000"/>
                </a:solidFill>
                <a:latin typeface="PearsonMATH08"/>
              </a:rPr>
              <a:t>=</a:t>
            </a:r>
            <a:r>
              <a:rPr lang="en-US" sz="2800" b="0" strike="noStrike" spc="-1">
                <a:solidFill>
                  <a:srgbClr val="000000"/>
                </a:solidFill>
                <a:latin typeface="Times New Roman"/>
              </a:rPr>
              <a:t>21</a:t>
            </a:r>
            <a:endParaRPr lang="en-GB" sz="2800" b="0" strike="noStrike" spc="-1">
              <a:latin typeface="Arial"/>
            </a:endParaRPr>
          </a:p>
          <a:p>
            <a:pPr marL="339840" indent="-325080">
              <a:lnSpc>
                <a:spcPct val="100000"/>
              </a:lnSpc>
              <a:spcBef>
                <a:spcPts val="700"/>
              </a:spcBef>
              <a:tabLst>
                <a:tab pos="0" algn="l"/>
              </a:tabLst>
            </a:pPr>
            <a:r>
              <a:rPr lang="en-US" sz="2800" b="0" strike="noStrike" spc="-1">
                <a:solidFill>
                  <a:srgbClr val="000000"/>
                </a:solidFill>
                <a:latin typeface="Times New Roman"/>
              </a:rPr>
              <a:t>The sign bit is 1; therefore, the decimal number is -21</a:t>
            </a:r>
            <a:endParaRPr lang="en-GB" sz="2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404">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04">
                                            <p:txEl>
                                              <p:pRg st="3" end="3"/>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04">
                                            <p:txEl>
                                              <p:pRg st="4" end="4"/>
                                            </p:txEl>
                                          </p:spTgt>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404">
                                            <p:txEl>
                                              <p:pRg st="5" end="5"/>
                                            </p:txEl>
                                          </p:spTgt>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4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5" name="CustomShape 1"/>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values of positive numbers in the 1’s complement form are determined by summing the weights in all bit positions where there are 1s and ignoring those positions where there are zeros.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values of negative numbers are determined by </a:t>
            </a:r>
            <a:r>
              <a:rPr lang="en-US" sz="3200" b="0" strike="noStrike" spc="-1">
                <a:solidFill>
                  <a:srgbClr val="FF0000"/>
                </a:solidFill>
                <a:latin typeface="Arial"/>
              </a:rPr>
              <a:t>assigning a negative value to the weight of the sign bit</a:t>
            </a:r>
            <a:r>
              <a:rPr lang="en-US" sz="3200" b="0" strike="noStrike" spc="-1">
                <a:solidFill>
                  <a:srgbClr val="000000"/>
                </a:solidFill>
                <a:latin typeface="Arial"/>
              </a:rPr>
              <a:t>, </a:t>
            </a:r>
            <a:r>
              <a:rPr lang="en-US" sz="3200" b="0" strike="noStrike" spc="-1">
                <a:solidFill>
                  <a:srgbClr val="3465A4"/>
                </a:solidFill>
                <a:latin typeface="Arial"/>
              </a:rPr>
              <a:t>summing all the weights where there are 1s</a:t>
            </a:r>
            <a:r>
              <a:rPr lang="en-US" sz="3200" b="0" strike="noStrike" spc="-1">
                <a:solidFill>
                  <a:srgbClr val="000000"/>
                </a:solidFill>
                <a:latin typeface="Arial"/>
              </a:rPr>
              <a:t>, and </a:t>
            </a:r>
            <a:r>
              <a:rPr lang="en-US" sz="3200" b="0" strike="noStrike" spc="-1">
                <a:solidFill>
                  <a:srgbClr val="069A2E"/>
                </a:solidFill>
                <a:latin typeface="Arial"/>
              </a:rPr>
              <a:t>adding 1 to the result</a:t>
            </a:r>
            <a:r>
              <a:rPr lang="en-US" sz="3200" b="0" strike="noStrike" spc="-1">
                <a:solidFill>
                  <a:srgbClr val="000000"/>
                </a:solidFill>
                <a:latin typeface="Arial"/>
              </a:rPr>
              <a:t>.</a:t>
            </a:r>
            <a:endParaRPr lang="en-GB" sz="3200" b="0" strike="noStrike" spc="-1">
              <a:latin typeface="Arial"/>
            </a:endParaRPr>
          </a:p>
        </p:txBody>
      </p:sp>
      <p:sp>
        <p:nvSpPr>
          <p:cNvPr id="406" name="CustomShape 2"/>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3199ED8-48D1-4630-A809-F5786BF0E5CF}" type="slidenum">
              <a:rPr lang="en-US" sz="1400" b="0" strike="noStrike" spc="-1">
                <a:solidFill>
                  <a:srgbClr val="000000"/>
                </a:solidFill>
                <a:latin typeface="Arial"/>
              </a:rPr>
              <a:t>44</a:t>
            </a:fld>
            <a:endParaRPr lang="en-GB" sz="1400" b="0" strike="noStrike" spc="-1">
              <a:latin typeface="Arial"/>
            </a:endParaRPr>
          </a:p>
        </p:txBody>
      </p:sp>
      <p:sp>
        <p:nvSpPr>
          <p:cNvPr id="407" name="CustomShape 3"/>
          <p:cNvSpPr/>
          <p:nvPr/>
        </p:nvSpPr>
        <p:spPr>
          <a:xfrm>
            <a:off x="457200" y="457200"/>
            <a:ext cx="86864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1’s Complement</a:t>
            </a:r>
            <a:endParaRPr lang="en-GB"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4980AFC-98A4-4025-A9A5-1B39AC417CF9}" type="slidenum">
              <a:rPr lang="en-US" sz="1400" b="0" strike="noStrike" spc="-1">
                <a:solidFill>
                  <a:srgbClr val="000000"/>
                </a:solidFill>
                <a:latin typeface="Arial"/>
              </a:rPr>
              <a:t>45</a:t>
            </a:fld>
            <a:endParaRPr lang="en-GB" sz="1400" b="0" strike="noStrike" spc="-1">
              <a:latin typeface="Arial"/>
            </a:endParaRPr>
          </a:p>
        </p:txBody>
      </p:sp>
      <p:sp>
        <p:nvSpPr>
          <p:cNvPr id="409" name="CustomShape 2"/>
          <p:cNvSpPr/>
          <p:nvPr/>
        </p:nvSpPr>
        <p:spPr>
          <a:xfrm>
            <a:off x="457200" y="457200"/>
            <a:ext cx="86864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1’s Complement</a:t>
            </a:r>
            <a:endParaRPr lang="en-GB" sz="4400" b="0" strike="noStrike" spc="-1">
              <a:latin typeface="Arial"/>
            </a:endParaRPr>
          </a:p>
        </p:txBody>
      </p:sp>
      <p:sp>
        <p:nvSpPr>
          <p:cNvPr id="410" name="CustomShape 3"/>
          <p:cNvSpPr/>
          <p:nvPr/>
        </p:nvSpPr>
        <p:spPr>
          <a:xfrm>
            <a:off x="0" y="1600200"/>
            <a:ext cx="9143640" cy="4647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Determine the decimal values of the signed binary numbers expressed in 1’s complement: </a:t>
            </a:r>
            <a:r>
              <a:rPr lang="en-US" sz="2300" b="1" strike="noStrike" spc="-1">
                <a:solidFill>
                  <a:srgbClr val="000000"/>
                </a:solidFill>
                <a:latin typeface="Times-Bold"/>
              </a:rPr>
              <a:t>(a) </a:t>
            </a:r>
            <a:r>
              <a:rPr lang="en-US" sz="2300" b="0" strike="noStrike" spc="-1">
                <a:solidFill>
                  <a:srgbClr val="000000"/>
                </a:solidFill>
                <a:latin typeface="Times New Roman"/>
              </a:rPr>
              <a:t>00010111 </a:t>
            </a:r>
            <a:r>
              <a:rPr lang="en-US" sz="2300" b="1" strike="noStrike" spc="-1">
                <a:solidFill>
                  <a:srgbClr val="000000"/>
                </a:solidFill>
                <a:latin typeface="Times-Bold"/>
              </a:rPr>
              <a:t>(b) </a:t>
            </a:r>
            <a:r>
              <a:rPr lang="en-US" sz="2300" b="0" strike="noStrike" spc="-1">
                <a:solidFill>
                  <a:srgbClr val="000000"/>
                </a:solidFill>
                <a:latin typeface="Times New Roman"/>
              </a:rPr>
              <a:t>11101000 </a:t>
            </a:r>
            <a:r>
              <a:rPr lang="en-US" sz="2300" b="1" strike="noStrike" spc="-1">
                <a:solidFill>
                  <a:srgbClr val="FF260D"/>
                </a:solidFill>
                <a:latin typeface="Helvetica-Bold"/>
              </a:rPr>
              <a:t>Solution</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1" strike="noStrike" spc="-1">
                <a:solidFill>
                  <a:srgbClr val="000000"/>
                </a:solidFill>
                <a:latin typeface="Times-Bold"/>
              </a:rPr>
              <a:t>(a) </a:t>
            </a:r>
            <a:r>
              <a:rPr lang="en-US" sz="2300" b="0" strike="noStrike" spc="-1">
                <a:solidFill>
                  <a:srgbClr val="000000"/>
                </a:solidFill>
                <a:latin typeface="Times New Roman"/>
              </a:rPr>
              <a:t>The bits and their powers-of-two weights for the positive number are as</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Arial"/>
              </a:rPr>
              <a:t>    -2</a:t>
            </a:r>
            <a:r>
              <a:rPr lang="en-US" sz="2300" b="0" strike="noStrike" spc="-1" baseline="30000">
                <a:solidFill>
                  <a:srgbClr val="000000"/>
                </a:solidFill>
                <a:latin typeface="Arial"/>
              </a:rPr>
              <a:t>7</a:t>
            </a:r>
            <a:r>
              <a:rPr lang="en-US" sz="2300" b="0" strike="noStrike" spc="-1">
                <a:solidFill>
                  <a:srgbClr val="000000"/>
                </a:solidFill>
                <a:latin typeface="Arial"/>
              </a:rPr>
              <a:t> 	2</a:t>
            </a:r>
            <a:r>
              <a:rPr lang="en-US" sz="2300" b="0" strike="noStrike" spc="-1" baseline="30000">
                <a:solidFill>
                  <a:srgbClr val="000000"/>
                </a:solidFill>
                <a:latin typeface="Arial"/>
              </a:rPr>
              <a:t>6   </a:t>
            </a:r>
            <a:r>
              <a:rPr lang="en-US" sz="2300" b="0" strike="noStrike" spc="-1">
                <a:solidFill>
                  <a:srgbClr val="000000"/>
                </a:solidFill>
                <a:latin typeface="Arial"/>
              </a:rPr>
              <a:t>2</a:t>
            </a:r>
            <a:r>
              <a:rPr lang="en-US" sz="2300" b="0" strike="noStrike" spc="-1" baseline="30000">
                <a:solidFill>
                  <a:srgbClr val="000000"/>
                </a:solidFill>
                <a:latin typeface="Arial"/>
              </a:rPr>
              <a:t>5       </a:t>
            </a:r>
            <a:r>
              <a:rPr lang="en-US" sz="2300" b="0" strike="noStrike" spc="-1">
                <a:solidFill>
                  <a:srgbClr val="000000"/>
                </a:solidFill>
                <a:latin typeface="Arial"/>
              </a:rPr>
              <a:t>2</a:t>
            </a:r>
            <a:r>
              <a:rPr lang="en-US" sz="2300" b="0" strike="noStrike" spc="-1" baseline="30000">
                <a:solidFill>
                  <a:srgbClr val="000000"/>
                </a:solidFill>
                <a:latin typeface="Arial"/>
              </a:rPr>
              <a:t>4     </a:t>
            </a:r>
            <a:r>
              <a:rPr lang="en-US" sz="2300" b="0" strike="noStrike" spc="-1">
                <a:solidFill>
                  <a:srgbClr val="000000"/>
                </a:solidFill>
                <a:latin typeface="Arial"/>
              </a:rPr>
              <a:t>2</a:t>
            </a:r>
            <a:r>
              <a:rPr lang="en-US" sz="2300" b="0" strike="noStrike" spc="-1" baseline="30000">
                <a:solidFill>
                  <a:srgbClr val="000000"/>
                </a:solidFill>
                <a:latin typeface="Arial"/>
              </a:rPr>
              <a:t>3 </a:t>
            </a:r>
            <a:r>
              <a:rPr lang="en-US" sz="2300" b="0" strike="noStrike" spc="-1">
                <a:solidFill>
                  <a:srgbClr val="000000"/>
                </a:solidFill>
                <a:latin typeface="Arial"/>
              </a:rPr>
              <a:t>     2</a:t>
            </a:r>
            <a:r>
              <a:rPr lang="en-US" sz="2300" b="0" strike="noStrike" spc="-1" baseline="30000">
                <a:solidFill>
                  <a:srgbClr val="000000"/>
                </a:solidFill>
                <a:latin typeface="Arial"/>
              </a:rPr>
              <a:t>2         </a:t>
            </a:r>
            <a:r>
              <a:rPr lang="en-US" sz="2300" b="0" strike="noStrike" spc="-1">
                <a:solidFill>
                  <a:srgbClr val="000000"/>
                </a:solidFill>
                <a:latin typeface="Arial"/>
              </a:rPr>
              <a:t>2</a:t>
            </a:r>
            <a:r>
              <a:rPr lang="en-US" sz="2300" b="0" strike="noStrike" spc="-1" baseline="30000">
                <a:solidFill>
                  <a:srgbClr val="000000"/>
                </a:solidFill>
                <a:latin typeface="Arial"/>
              </a:rPr>
              <a:t>1</a:t>
            </a:r>
            <a:r>
              <a:rPr lang="en-US" sz="2300" b="0" strike="noStrike" spc="-1">
                <a:solidFill>
                  <a:srgbClr val="000000"/>
                </a:solidFill>
                <a:latin typeface="Times New Roman"/>
              </a:rPr>
              <a:t>   </a:t>
            </a:r>
            <a:r>
              <a:rPr lang="en-US" sz="2300" b="0" strike="noStrike" spc="-1">
                <a:solidFill>
                  <a:srgbClr val="000000"/>
                </a:solidFill>
                <a:latin typeface="Arial"/>
              </a:rPr>
              <a:t>2</a:t>
            </a:r>
            <a:r>
              <a:rPr lang="en-US" sz="2300" b="0" strike="noStrike" spc="-1" baseline="30000">
                <a:solidFill>
                  <a:srgbClr val="000000"/>
                </a:solidFill>
                <a:latin typeface="Arial"/>
              </a:rPr>
              <a:t>0 </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     0   	0    0     1     0	       1       1     1</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Summing the weights where there are 1s=16 </a:t>
            </a:r>
            <a:r>
              <a:rPr lang="en-US" sz="2300" b="0" strike="noStrike" spc="-1">
                <a:solidFill>
                  <a:srgbClr val="000000"/>
                </a:solidFill>
                <a:latin typeface="PearsonMATH02"/>
              </a:rPr>
              <a:t>+ </a:t>
            </a:r>
            <a:r>
              <a:rPr lang="en-US" sz="2300" b="0" strike="noStrike" spc="-1">
                <a:solidFill>
                  <a:srgbClr val="000000"/>
                </a:solidFill>
                <a:latin typeface="Times New Roman"/>
              </a:rPr>
              <a:t>4 </a:t>
            </a:r>
            <a:r>
              <a:rPr lang="en-US" sz="2300" b="0" strike="noStrike" spc="-1">
                <a:solidFill>
                  <a:srgbClr val="000000"/>
                </a:solidFill>
                <a:latin typeface="PearsonMATH02"/>
              </a:rPr>
              <a:t>+ </a:t>
            </a:r>
            <a:r>
              <a:rPr lang="en-US" sz="2300" b="0" strike="noStrike" spc="-1">
                <a:solidFill>
                  <a:srgbClr val="000000"/>
                </a:solidFill>
                <a:latin typeface="Times New Roman"/>
              </a:rPr>
              <a:t>2 </a:t>
            </a:r>
            <a:r>
              <a:rPr lang="en-US" sz="2300" b="0" strike="noStrike" spc="-1">
                <a:solidFill>
                  <a:srgbClr val="000000"/>
                </a:solidFill>
                <a:latin typeface="PearsonMATH02"/>
              </a:rPr>
              <a:t>+ </a:t>
            </a:r>
            <a:r>
              <a:rPr lang="en-US" sz="2300" b="0" strike="noStrike" spc="-1">
                <a:solidFill>
                  <a:srgbClr val="000000"/>
                </a:solidFill>
                <a:latin typeface="Times New Roman"/>
              </a:rPr>
              <a:t>1 </a:t>
            </a:r>
            <a:r>
              <a:rPr lang="en-US" sz="2300" b="0" strike="noStrike" spc="-1">
                <a:solidFill>
                  <a:srgbClr val="000000"/>
                </a:solidFill>
                <a:latin typeface="PearsonMATH08"/>
              </a:rPr>
              <a:t>= </a:t>
            </a:r>
            <a:r>
              <a:rPr lang="en-US" sz="2300" b="1" strike="noStrike" spc="-1">
                <a:solidFill>
                  <a:srgbClr val="000000"/>
                </a:solidFill>
                <a:latin typeface="Times-Bold"/>
              </a:rPr>
              <a:t>23</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1" strike="noStrike" spc="-1">
                <a:solidFill>
                  <a:srgbClr val="000000"/>
                </a:solidFill>
                <a:latin typeface="Times-Bold"/>
              </a:rPr>
              <a:t>(b) </a:t>
            </a:r>
            <a:r>
              <a:rPr lang="en-US" sz="2300" b="0" strike="noStrike" spc="-1">
                <a:solidFill>
                  <a:srgbClr val="000000"/>
                </a:solidFill>
                <a:latin typeface="Times New Roman"/>
              </a:rPr>
              <a:t>The bits and their powers-of-two weights for the negative number are as follows.</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Notice that the negative sign bit has a weight of </a:t>
            </a:r>
            <a:r>
              <a:rPr lang="en-US" sz="2300" b="0" strike="noStrike" spc="-1">
                <a:solidFill>
                  <a:srgbClr val="000000"/>
                </a:solidFill>
                <a:latin typeface="MathematicalPiOTF1"/>
              </a:rPr>
              <a:t>-</a:t>
            </a:r>
            <a:r>
              <a:rPr lang="en-US" sz="2300" b="0" strike="noStrike" spc="-1">
                <a:solidFill>
                  <a:srgbClr val="000000"/>
                </a:solidFill>
                <a:latin typeface="Times New Roman"/>
              </a:rPr>
              <a:t>2</a:t>
            </a:r>
            <a:r>
              <a:rPr lang="en-US" sz="2300" b="0" strike="noStrike" spc="-1" baseline="33000">
                <a:solidFill>
                  <a:srgbClr val="000000"/>
                </a:solidFill>
                <a:latin typeface="Times New Roman"/>
              </a:rPr>
              <a:t>7</a:t>
            </a:r>
            <a:r>
              <a:rPr lang="en-US" sz="2300" b="0" strike="noStrike" spc="-1">
                <a:solidFill>
                  <a:srgbClr val="000000"/>
                </a:solidFill>
                <a:latin typeface="Times New Roman"/>
              </a:rPr>
              <a:t> or </a:t>
            </a:r>
            <a:r>
              <a:rPr lang="en-US" sz="2300" b="0" strike="noStrike" spc="-1">
                <a:solidFill>
                  <a:srgbClr val="000000"/>
                </a:solidFill>
                <a:latin typeface="MathematicalPiOTF1"/>
              </a:rPr>
              <a:t>-</a:t>
            </a:r>
            <a:r>
              <a:rPr lang="en-US" sz="2300" b="0" strike="noStrike" spc="-1">
                <a:solidFill>
                  <a:srgbClr val="000000"/>
                </a:solidFill>
                <a:latin typeface="Times New Roman"/>
              </a:rPr>
              <a:t>128.</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FF0000"/>
                </a:solidFill>
                <a:latin typeface="Arial"/>
              </a:rPr>
              <a:t>-2</a:t>
            </a:r>
            <a:r>
              <a:rPr lang="en-US" sz="2300" b="0" strike="noStrike" spc="-1" baseline="30000">
                <a:solidFill>
                  <a:srgbClr val="FF0000"/>
                </a:solidFill>
                <a:latin typeface="Arial"/>
              </a:rPr>
              <a:t>7</a:t>
            </a:r>
            <a:r>
              <a:rPr lang="en-US" sz="2300" b="0" strike="noStrike" spc="-1">
                <a:solidFill>
                  <a:srgbClr val="000000"/>
                </a:solidFill>
                <a:latin typeface="Arial"/>
              </a:rPr>
              <a:t>     2</a:t>
            </a:r>
            <a:r>
              <a:rPr lang="en-US" sz="2300" b="0" strike="noStrike" spc="-1" baseline="30000">
                <a:solidFill>
                  <a:srgbClr val="000000"/>
                </a:solidFill>
                <a:latin typeface="Arial"/>
              </a:rPr>
              <a:t>6     </a:t>
            </a:r>
            <a:r>
              <a:rPr lang="en-US" sz="2300" b="0" strike="noStrike" spc="-1">
                <a:solidFill>
                  <a:srgbClr val="000000"/>
                </a:solidFill>
                <a:latin typeface="Arial"/>
              </a:rPr>
              <a:t>2</a:t>
            </a:r>
            <a:r>
              <a:rPr lang="en-US" sz="2300" b="0" strike="noStrike" spc="-1" baseline="30000">
                <a:solidFill>
                  <a:srgbClr val="000000"/>
                </a:solidFill>
                <a:latin typeface="Arial"/>
              </a:rPr>
              <a:t>5       </a:t>
            </a:r>
            <a:r>
              <a:rPr lang="en-US" sz="2300" b="0" strike="noStrike" spc="-1">
                <a:solidFill>
                  <a:srgbClr val="000000"/>
                </a:solidFill>
                <a:latin typeface="Arial"/>
              </a:rPr>
              <a:t>2</a:t>
            </a:r>
            <a:r>
              <a:rPr lang="en-US" sz="2300" b="0" strike="noStrike" spc="-1" baseline="30000">
                <a:solidFill>
                  <a:srgbClr val="000000"/>
                </a:solidFill>
                <a:latin typeface="Arial"/>
              </a:rPr>
              <a:t>4     </a:t>
            </a:r>
            <a:r>
              <a:rPr lang="en-US" sz="2300" b="0" strike="noStrike" spc="-1">
                <a:solidFill>
                  <a:srgbClr val="000000"/>
                </a:solidFill>
                <a:latin typeface="Arial"/>
              </a:rPr>
              <a:t>2</a:t>
            </a:r>
            <a:r>
              <a:rPr lang="en-US" sz="2300" b="0" strike="noStrike" spc="-1" baseline="30000">
                <a:solidFill>
                  <a:srgbClr val="000000"/>
                </a:solidFill>
                <a:latin typeface="Arial"/>
              </a:rPr>
              <a:t>3 </a:t>
            </a:r>
            <a:r>
              <a:rPr lang="en-US" sz="2300" b="0" strike="noStrike" spc="-1">
                <a:solidFill>
                  <a:srgbClr val="000000"/>
                </a:solidFill>
                <a:latin typeface="Arial"/>
              </a:rPr>
              <a:t>     2</a:t>
            </a:r>
            <a:r>
              <a:rPr lang="en-US" sz="2300" b="0" strike="noStrike" spc="-1" baseline="30000">
                <a:solidFill>
                  <a:srgbClr val="000000"/>
                </a:solidFill>
                <a:latin typeface="Arial"/>
              </a:rPr>
              <a:t>2         </a:t>
            </a:r>
            <a:r>
              <a:rPr lang="en-US" sz="2300" b="0" strike="noStrike" spc="-1">
                <a:solidFill>
                  <a:srgbClr val="000000"/>
                </a:solidFill>
                <a:latin typeface="Arial"/>
              </a:rPr>
              <a:t>2</a:t>
            </a:r>
            <a:r>
              <a:rPr lang="en-US" sz="2300" b="0" strike="noStrike" spc="-1" baseline="30000">
                <a:solidFill>
                  <a:srgbClr val="000000"/>
                </a:solidFill>
                <a:latin typeface="Arial"/>
              </a:rPr>
              <a:t>1</a:t>
            </a:r>
            <a:r>
              <a:rPr lang="en-US" sz="2300" b="0" strike="noStrike" spc="-1">
                <a:solidFill>
                  <a:srgbClr val="000000"/>
                </a:solidFill>
                <a:latin typeface="Times New Roman"/>
              </a:rPr>
              <a:t>   </a:t>
            </a:r>
            <a:r>
              <a:rPr lang="en-US" sz="2300" b="0" strike="noStrike" spc="-1">
                <a:solidFill>
                  <a:srgbClr val="000000"/>
                </a:solidFill>
                <a:latin typeface="Arial"/>
              </a:rPr>
              <a:t>2</a:t>
            </a:r>
            <a:r>
              <a:rPr lang="en-US" sz="2300" b="0" strike="noStrike" spc="-1" baseline="30000">
                <a:solidFill>
                  <a:srgbClr val="000000"/>
                </a:solidFill>
                <a:latin typeface="Arial"/>
              </a:rPr>
              <a:t>0 </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 1      1      1      0    1       0       0    0</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Summing the weights where there are 1s=</a:t>
            </a:r>
            <a:r>
              <a:rPr lang="en-US" sz="2300" b="0" strike="noStrike" spc="-1">
                <a:solidFill>
                  <a:srgbClr val="3465A4"/>
                </a:solidFill>
                <a:latin typeface="PearsonMATH02"/>
              </a:rPr>
              <a:t>-</a:t>
            </a:r>
            <a:r>
              <a:rPr lang="en-US" sz="2300" b="0" strike="noStrike" spc="-1">
                <a:solidFill>
                  <a:srgbClr val="3465A4"/>
                </a:solidFill>
                <a:latin typeface="Times New Roman"/>
              </a:rPr>
              <a:t>128 </a:t>
            </a:r>
            <a:r>
              <a:rPr lang="en-US" sz="2300" b="0" strike="noStrike" spc="-1">
                <a:solidFill>
                  <a:srgbClr val="3465A4"/>
                </a:solidFill>
                <a:latin typeface="PearsonMATH02"/>
              </a:rPr>
              <a:t>+ </a:t>
            </a:r>
            <a:r>
              <a:rPr lang="en-US" sz="2300" b="0" strike="noStrike" spc="-1">
                <a:solidFill>
                  <a:srgbClr val="3465A4"/>
                </a:solidFill>
                <a:latin typeface="Times New Roman"/>
              </a:rPr>
              <a:t>64 </a:t>
            </a:r>
            <a:r>
              <a:rPr lang="en-US" sz="2300" b="0" strike="noStrike" spc="-1">
                <a:solidFill>
                  <a:srgbClr val="3465A4"/>
                </a:solidFill>
                <a:latin typeface="PearsonMATH02"/>
              </a:rPr>
              <a:t>+ </a:t>
            </a:r>
            <a:r>
              <a:rPr lang="en-US" sz="2300" b="0" strike="noStrike" spc="-1">
                <a:solidFill>
                  <a:srgbClr val="3465A4"/>
                </a:solidFill>
                <a:latin typeface="Times New Roman"/>
              </a:rPr>
              <a:t>32 </a:t>
            </a:r>
            <a:r>
              <a:rPr lang="en-US" sz="2300" b="0" strike="noStrike" spc="-1">
                <a:solidFill>
                  <a:srgbClr val="3465A4"/>
                </a:solidFill>
                <a:latin typeface="PearsonMATH02"/>
              </a:rPr>
              <a:t>+ </a:t>
            </a:r>
            <a:r>
              <a:rPr lang="en-US" sz="2300" b="0" strike="noStrike" spc="-1">
                <a:solidFill>
                  <a:srgbClr val="3465A4"/>
                </a:solidFill>
                <a:latin typeface="Times New Roman"/>
              </a:rPr>
              <a:t>8 </a:t>
            </a:r>
            <a:r>
              <a:rPr lang="en-US" sz="2300" b="0" strike="noStrike" spc="-1">
                <a:solidFill>
                  <a:srgbClr val="3465A4"/>
                </a:solidFill>
                <a:latin typeface="PearsonMATH08"/>
              </a:rPr>
              <a:t>= </a:t>
            </a:r>
            <a:r>
              <a:rPr lang="en-US" sz="2300" b="0" strike="noStrike" spc="-1">
                <a:solidFill>
                  <a:srgbClr val="3465A4"/>
                </a:solidFill>
                <a:latin typeface="PearsonMATH02"/>
              </a:rPr>
              <a:t>-</a:t>
            </a:r>
            <a:r>
              <a:rPr lang="en-US" sz="2300" b="0" strike="noStrike" spc="-1">
                <a:solidFill>
                  <a:srgbClr val="3465A4"/>
                </a:solidFill>
                <a:latin typeface="Times New Roman"/>
              </a:rPr>
              <a:t>24</a:t>
            </a:r>
            <a:endParaRPr lang="en-GB" sz="23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300" b="0" strike="noStrike" spc="-1">
                <a:solidFill>
                  <a:srgbClr val="000000"/>
                </a:solidFill>
                <a:latin typeface="Times New Roman"/>
              </a:rPr>
              <a:t>Adding 1 to the result, the final decimal number is </a:t>
            </a:r>
            <a:r>
              <a:rPr lang="en-US" sz="2300" b="0" strike="noStrike" spc="-1">
                <a:solidFill>
                  <a:srgbClr val="000000"/>
                </a:solidFill>
                <a:latin typeface="PearsonMATH02"/>
              </a:rPr>
              <a:t>-</a:t>
            </a:r>
            <a:r>
              <a:rPr lang="en-US" sz="2300" b="0" strike="noStrike" spc="-1">
                <a:solidFill>
                  <a:srgbClr val="000000"/>
                </a:solidFill>
                <a:latin typeface="Times New Roman"/>
              </a:rPr>
              <a:t>24 </a:t>
            </a:r>
            <a:r>
              <a:rPr lang="en-US" sz="2300" b="0" strike="noStrike" spc="-1">
                <a:solidFill>
                  <a:srgbClr val="069A2E"/>
                </a:solidFill>
                <a:latin typeface="PearsonMATH02"/>
              </a:rPr>
              <a:t>+ </a:t>
            </a:r>
            <a:r>
              <a:rPr lang="en-US" sz="2300" b="0" strike="noStrike" spc="-1">
                <a:solidFill>
                  <a:srgbClr val="069A2E"/>
                </a:solidFill>
                <a:latin typeface="Times New Roman"/>
              </a:rPr>
              <a:t>1</a:t>
            </a:r>
            <a:r>
              <a:rPr lang="en-US" sz="2300" b="0" strike="noStrike" spc="-1">
                <a:solidFill>
                  <a:srgbClr val="000000"/>
                </a:solidFill>
                <a:latin typeface="Times New Roman"/>
              </a:rPr>
              <a:t> </a:t>
            </a:r>
            <a:r>
              <a:rPr lang="en-US" sz="2300" b="0" strike="noStrike" spc="-1">
                <a:solidFill>
                  <a:srgbClr val="000000"/>
                </a:solidFill>
                <a:latin typeface="PearsonMATH08"/>
              </a:rPr>
              <a:t>= -</a:t>
            </a:r>
            <a:r>
              <a:rPr lang="en-US" sz="2300" b="1" strike="noStrike" spc="-1">
                <a:solidFill>
                  <a:srgbClr val="000000"/>
                </a:solidFill>
                <a:latin typeface="Times-Bold"/>
              </a:rPr>
              <a:t>23</a:t>
            </a:r>
            <a:endParaRPr lang="en-GB" sz="23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410">
                                            <p:txEl>
                                              <p:pRg st="1" end="1"/>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10">
                                            <p:txEl>
                                              <p:pRg st="2" end="2"/>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410">
                                            <p:txEl>
                                              <p:pRg st="3" end="3"/>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410">
                                            <p:txEl>
                                              <p:pRg st="4" end="4"/>
                                            </p:txEl>
                                          </p:spTgt>
                                        </p:tgtEl>
                                        <p:attrNameLst>
                                          <p:attrName>style.visibility</p:attrName>
                                        </p:attrNameLst>
                                      </p:cBhvr>
                                      <p:to>
                                        <p:strVal val="visible"/>
                                      </p:to>
                                    </p:se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1" presetClass="entr" fill="hold" nodeType="clickEffect">
                                  <p:stCondLst>
                                    <p:cond delay="0"/>
                                  </p:stCondLst>
                                  <p:childTnLst>
                                    <p:set>
                                      <p:cBhvr>
                                        <p:cTn id="16" dur="1" fill="hold">
                                          <p:stCondLst>
                                            <p:cond delay="0"/>
                                          </p:stCondLst>
                                        </p:cTn>
                                        <p:tgtEl>
                                          <p:spTgt spid="410">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10">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10">
                                            <p:txEl>
                                              <p:pRg st="7" end="7"/>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410">
                                            <p:txEl>
                                              <p:pRg st="8" end="8"/>
                                            </p:txEl>
                                          </p:spTgt>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10">
                                            <p:txEl>
                                              <p:pRg st="9" end="9"/>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4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1" name="CustomShape 1"/>
          <p:cNvSpPr/>
          <p:nvPr/>
        </p:nvSpPr>
        <p:spPr>
          <a:xfrm>
            <a:off x="457200" y="465120"/>
            <a:ext cx="8553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2’s Complement</a:t>
            </a:r>
            <a:r>
              <a:t/>
            </a:r>
            <a:br/>
            <a:endParaRPr lang="en-GB" sz="4400" b="0" strike="noStrike" spc="-1">
              <a:latin typeface="Arial"/>
            </a:endParaRPr>
          </a:p>
        </p:txBody>
      </p:sp>
      <p:sp>
        <p:nvSpPr>
          <p:cNvPr id="412"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values of positive and negative numbers in the 2’s complement form are determined by summing the weights in all bit positions where there are 1s and ignoring those positions where there are zeros.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weight of the sign bit in a negative number is given a negative value.</a:t>
            </a:r>
            <a:endParaRPr lang="en-GB" sz="3200" b="0" strike="noStrike" spc="-1">
              <a:latin typeface="Arial"/>
            </a:endParaRPr>
          </a:p>
        </p:txBody>
      </p:sp>
      <p:sp>
        <p:nvSpPr>
          <p:cNvPr id="413"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C7B7B91-F11A-49DF-B2F3-E12E25988E1A}" type="slidenum">
              <a:rPr lang="en-US" sz="1400" b="0" strike="noStrike" spc="-1">
                <a:solidFill>
                  <a:srgbClr val="000000"/>
                </a:solidFill>
                <a:latin typeface="Arial"/>
              </a:rPr>
              <a:t>46</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4" name="CustomShape 1"/>
          <p:cNvSpPr/>
          <p:nvPr/>
        </p:nvSpPr>
        <p:spPr>
          <a:xfrm>
            <a:off x="457200" y="274680"/>
            <a:ext cx="8553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value of signed numbers</a:t>
            </a:r>
            <a:r>
              <a:t/>
            </a:r>
            <a:br/>
            <a:r>
              <a:rPr lang="en-US" sz="4400" b="0" strike="noStrike" spc="-1">
                <a:solidFill>
                  <a:srgbClr val="0066FF"/>
                </a:solidFill>
                <a:latin typeface="Arial"/>
              </a:rPr>
              <a:t>2’s Complement</a:t>
            </a:r>
            <a:r>
              <a:t/>
            </a:r>
            <a:br/>
            <a:endParaRPr lang="en-GB" sz="4400" b="0" strike="noStrike" spc="-1">
              <a:latin typeface="Arial"/>
            </a:endParaRPr>
          </a:p>
        </p:txBody>
      </p:sp>
      <p:sp>
        <p:nvSpPr>
          <p:cNvPr id="415" name="CustomShape 2"/>
          <p:cNvSpPr/>
          <p:nvPr/>
        </p:nvSpPr>
        <p:spPr>
          <a:xfrm>
            <a:off x="0" y="1085760"/>
            <a:ext cx="91436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Determine the decimal values of the signed binary numbers expressed in 2’s complement: </a:t>
            </a:r>
            <a:r>
              <a:rPr lang="en-US" sz="2400" b="1" strike="noStrike" spc="-1">
                <a:solidFill>
                  <a:srgbClr val="000000"/>
                </a:solidFill>
                <a:latin typeface="Arial"/>
              </a:rPr>
              <a:t>(a) </a:t>
            </a:r>
            <a:r>
              <a:rPr lang="en-US" sz="2400" b="0" strike="noStrike" spc="-1">
                <a:solidFill>
                  <a:srgbClr val="000000"/>
                </a:solidFill>
                <a:latin typeface="Arial"/>
              </a:rPr>
              <a:t>01010110 </a:t>
            </a:r>
            <a:r>
              <a:rPr lang="en-US" sz="2400" b="1" strike="noStrike" spc="-1">
                <a:solidFill>
                  <a:srgbClr val="000000"/>
                </a:solidFill>
                <a:latin typeface="Arial"/>
              </a:rPr>
              <a:t>(b) </a:t>
            </a:r>
            <a:r>
              <a:rPr lang="en-US" sz="2400" b="0" strike="noStrike" spc="-1">
                <a:solidFill>
                  <a:srgbClr val="000000"/>
                </a:solidFill>
                <a:latin typeface="Arial"/>
              </a:rPr>
              <a:t>1010101 </a:t>
            </a:r>
            <a:r>
              <a:rPr lang="en-US" sz="2400" b="1" strike="noStrike" spc="-1">
                <a:solidFill>
                  <a:srgbClr val="FF3300"/>
                </a:solidFill>
                <a:latin typeface="Arial"/>
              </a:rPr>
              <a:t>Solution</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(a) </a:t>
            </a:r>
            <a:r>
              <a:rPr lang="en-US" sz="2400" b="0" strike="noStrike" spc="-1">
                <a:solidFill>
                  <a:srgbClr val="000000"/>
                </a:solidFill>
                <a:latin typeface="Arial"/>
              </a:rPr>
              <a:t>The bits and their powers-of-two weights for the positive number are as follows:</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 -2</a:t>
            </a:r>
            <a:r>
              <a:rPr lang="en-US" sz="2400" b="0" strike="noStrike" spc="-1" baseline="30000">
                <a:solidFill>
                  <a:srgbClr val="000000"/>
                </a:solidFill>
                <a:latin typeface="Arial"/>
              </a:rPr>
              <a:t>7</a:t>
            </a:r>
            <a:r>
              <a:rPr lang="en-US" sz="2400" b="0" strike="noStrike" spc="-1">
                <a:solidFill>
                  <a:srgbClr val="000000"/>
                </a:solidFill>
                <a:latin typeface="Arial"/>
              </a:rPr>
              <a:t>   2</a:t>
            </a:r>
            <a:r>
              <a:rPr lang="en-US" sz="2400" b="0" strike="noStrike" spc="-1" baseline="30000">
                <a:solidFill>
                  <a:srgbClr val="000000"/>
                </a:solidFill>
                <a:latin typeface="Arial"/>
              </a:rPr>
              <a:t>6    </a:t>
            </a:r>
            <a:r>
              <a:rPr lang="en-US" sz="2400" b="0" strike="noStrike" spc="-1">
                <a:solidFill>
                  <a:srgbClr val="000000"/>
                </a:solidFill>
                <a:latin typeface="Arial"/>
              </a:rPr>
              <a:t>2</a:t>
            </a:r>
            <a:r>
              <a:rPr lang="en-US" sz="2400" b="0" strike="noStrike" spc="-1" baseline="30000">
                <a:solidFill>
                  <a:srgbClr val="000000"/>
                </a:solidFill>
                <a:latin typeface="Arial"/>
              </a:rPr>
              <a:t>5       </a:t>
            </a:r>
            <a:r>
              <a:rPr lang="en-US" sz="2400" b="0" strike="noStrike" spc="-1">
                <a:solidFill>
                  <a:srgbClr val="000000"/>
                </a:solidFill>
                <a:latin typeface="Arial"/>
              </a:rPr>
              <a:t>2</a:t>
            </a:r>
            <a:r>
              <a:rPr lang="en-US" sz="2400" b="0" strike="noStrike" spc="-1" baseline="30000">
                <a:solidFill>
                  <a:srgbClr val="000000"/>
                </a:solidFill>
                <a:latin typeface="Arial"/>
              </a:rPr>
              <a:t>4     </a:t>
            </a:r>
            <a:r>
              <a:rPr lang="en-US" sz="2400" b="0" strike="noStrike" spc="-1">
                <a:solidFill>
                  <a:srgbClr val="000000"/>
                </a:solidFill>
                <a:latin typeface="Arial"/>
              </a:rPr>
              <a:t>2</a:t>
            </a:r>
            <a:r>
              <a:rPr lang="en-US" sz="2400" b="0" strike="noStrike" spc="-1" baseline="30000">
                <a:solidFill>
                  <a:srgbClr val="000000"/>
                </a:solidFill>
                <a:latin typeface="Arial"/>
              </a:rPr>
              <a:t>3 </a:t>
            </a:r>
            <a:r>
              <a:rPr lang="en-US" sz="2400" b="0" strike="noStrike" spc="-1">
                <a:solidFill>
                  <a:srgbClr val="000000"/>
                </a:solidFill>
                <a:latin typeface="Arial"/>
              </a:rPr>
              <a:t>     2</a:t>
            </a:r>
            <a:r>
              <a:rPr lang="en-US" sz="2400" b="0" strike="noStrike" spc="-1" baseline="30000">
                <a:solidFill>
                  <a:srgbClr val="000000"/>
                </a:solidFill>
                <a:latin typeface="Arial"/>
              </a:rPr>
              <a:t>2         </a:t>
            </a:r>
            <a:r>
              <a:rPr lang="en-US" sz="2400" b="0" strike="noStrike" spc="-1">
                <a:solidFill>
                  <a:srgbClr val="000000"/>
                </a:solidFill>
                <a:latin typeface="Arial"/>
              </a:rPr>
              <a:t>2</a:t>
            </a:r>
            <a:r>
              <a:rPr lang="en-US" sz="2400" b="0" strike="noStrike" spc="-1" baseline="30000">
                <a:solidFill>
                  <a:srgbClr val="000000"/>
                </a:solidFill>
                <a:latin typeface="Arial"/>
              </a:rPr>
              <a:t>1</a:t>
            </a:r>
            <a:r>
              <a:rPr lang="en-US" sz="2400" b="0" strike="noStrike" spc="-1">
                <a:solidFill>
                  <a:srgbClr val="000000"/>
                </a:solidFill>
                <a:latin typeface="Times New Roman"/>
              </a:rPr>
              <a:t>   </a:t>
            </a:r>
            <a:r>
              <a:rPr lang="en-US" sz="2400" b="0" strike="noStrike" spc="-1">
                <a:solidFill>
                  <a:srgbClr val="000000"/>
                </a:solidFill>
                <a:latin typeface="Arial"/>
              </a:rPr>
              <a:t>2</a:t>
            </a:r>
            <a:r>
              <a:rPr lang="en-US" sz="2400" b="0" strike="noStrike" spc="-1" baseline="30000">
                <a:solidFill>
                  <a:srgbClr val="000000"/>
                </a:solidFill>
                <a:latin typeface="Arial"/>
              </a:rPr>
              <a:t>0 </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  0     1    0      1      0      1       1     0</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Summing the weights where there are 1s= 64 + 16 + 4 + 2 = </a:t>
            </a:r>
            <a:r>
              <a:rPr lang="en-US" sz="2400" b="1" strike="noStrike" spc="-1">
                <a:solidFill>
                  <a:srgbClr val="000000"/>
                </a:solidFill>
                <a:latin typeface="Arial"/>
              </a:rPr>
              <a:t>86</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(b) </a:t>
            </a:r>
            <a:r>
              <a:rPr lang="en-US" sz="2400" b="0" strike="noStrike" spc="-1">
                <a:solidFill>
                  <a:srgbClr val="000000"/>
                </a:solidFill>
                <a:latin typeface="Arial"/>
              </a:rPr>
              <a:t>The bits and their powers-of-two weights for the negative number are as follows. Notice that the negative sign bit has a weight of 2</a:t>
            </a:r>
            <a:r>
              <a:rPr lang="en-US" sz="2400" b="0" strike="noStrike" spc="-1" baseline="33000">
                <a:solidFill>
                  <a:srgbClr val="000000"/>
                </a:solidFill>
                <a:latin typeface="Arial"/>
              </a:rPr>
              <a:t>7</a:t>
            </a:r>
            <a:r>
              <a:rPr lang="en-US" sz="2400" b="0" strike="noStrike" spc="-1">
                <a:solidFill>
                  <a:srgbClr val="000000"/>
                </a:solidFill>
                <a:latin typeface="Arial"/>
              </a:rPr>
              <a:t> =-128.</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 -2</a:t>
            </a:r>
            <a:r>
              <a:rPr lang="en-US" sz="2400" b="0" strike="noStrike" spc="-1" baseline="30000">
                <a:solidFill>
                  <a:srgbClr val="000000"/>
                </a:solidFill>
                <a:latin typeface="Arial"/>
              </a:rPr>
              <a:t>7</a:t>
            </a:r>
            <a:r>
              <a:rPr lang="en-US" sz="2400" b="0" strike="noStrike" spc="-1">
                <a:solidFill>
                  <a:srgbClr val="000000"/>
                </a:solidFill>
                <a:latin typeface="Arial"/>
              </a:rPr>
              <a:t>   2</a:t>
            </a:r>
            <a:r>
              <a:rPr lang="en-US" sz="2400" b="0" strike="noStrike" spc="-1" baseline="30000">
                <a:solidFill>
                  <a:srgbClr val="000000"/>
                </a:solidFill>
                <a:latin typeface="Arial"/>
              </a:rPr>
              <a:t>6    </a:t>
            </a:r>
            <a:r>
              <a:rPr lang="en-US" sz="2400" b="0" strike="noStrike" spc="-1">
                <a:solidFill>
                  <a:srgbClr val="000000"/>
                </a:solidFill>
                <a:latin typeface="Arial"/>
              </a:rPr>
              <a:t>2</a:t>
            </a:r>
            <a:r>
              <a:rPr lang="en-US" sz="2400" b="0" strike="noStrike" spc="-1" baseline="30000">
                <a:solidFill>
                  <a:srgbClr val="000000"/>
                </a:solidFill>
                <a:latin typeface="Arial"/>
              </a:rPr>
              <a:t>5       </a:t>
            </a:r>
            <a:r>
              <a:rPr lang="en-US" sz="2400" b="0" strike="noStrike" spc="-1">
                <a:solidFill>
                  <a:srgbClr val="000000"/>
                </a:solidFill>
                <a:latin typeface="Arial"/>
              </a:rPr>
              <a:t>2</a:t>
            </a:r>
            <a:r>
              <a:rPr lang="en-US" sz="2400" b="0" strike="noStrike" spc="-1" baseline="30000">
                <a:solidFill>
                  <a:srgbClr val="000000"/>
                </a:solidFill>
                <a:latin typeface="Arial"/>
              </a:rPr>
              <a:t>4     </a:t>
            </a:r>
            <a:r>
              <a:rPr lang="en-US" sz="2400" b="0" strike="noStrike" spc="-1">
                <a:solidFill>
                  <a:srgbClr val="000000"/>
                </a:solidFill>
                <a:latin typeface="Arial"/>
              </a:rPr>
              <a:t>2</a:t>
            </a:r>
            <a:r>
              <a:rPr lang="en-US" sz="2400" b="0" strike="noStrike" spc="-1" baseline="30000">
                <a:solidFill>
                  <a:srgbClr val="000000"/>
                </a:solidFill>
                <a:latin typeface="Arial"/>
              </a:rPr>
              <a:t>3 </a:t>
            </a:r>
            <a:r>
              <a:rPr lang="en-US" sz="2400" b="0" strike="noStrike" spc="-1">
                <a:solidFill>
                  <a:srgbClr val="000000"/>
                </a:solidFill>
                <a:latin typeface="Arial"/>
              </a:rPr>
              <a:t>    2</a:t>
            </a:r>
            <a:r>
              <a:rPr lang="en-US" sz="2400" b="0" strike="noStrike" spc="-1" baseline="30000">
                <a:solidFill>
                  <a:srgbClr val="000000"/>
                </a:solidFill>
                <a:latin typeface="Arial"/>
              </a:rPr>
              <a:t>2       </a:t>
            </a:r>
            <a:r>
              <a:rPr lang="en-US" sz="2400" b="0" strike="noStrike" spc="-1">
                <a:solidFill>
                  <a:srgbClr val="000000"/>
                </a:solidFill>
                <a:latin typeface="Arial"/>
              </a:rPr>
              <a:t>2</a:t>
            </a:r>
            <a:r>
              <a:rPr lang="en-US" sz="2400" b="0" strike="noStrike" spc="-1" baseline="30000">
                <a:solidFill>
                  <a:srgbClr val="000000"/>
                </a:solidFill>
                <a:latin typeface="Arial"/>
              </a:rPr>
              <a:t>1</a:t>
            </a:r>
            <a:r>
              <a:rPr lang="en-US" sz="2400" b="0" strike="noStrike" spc="-1">
                <a:solidFill>
                  <a:srgbClr val="000000"/>
                </a:solidFill>
                <a:latin typeface="Times New Roman"/>
              </a:rPr>
              <a:t>   </a:t>
            </a:r>
            <a:r>
              <a:rPr lang="en-US" sz="2400" b="0" strike="noStrike" spc="-1">
                <a:solidFill>
                  <a:srgbClr val="000000"/>
                </a:solidFill>
                <a:latin typeface="Arial"/>
              </a:rPr>
              <a:t>2</a:t>
            </a:r>
            <a:r>
              <a:rPr lang="en-US" sz="2400" b="0" strike="noStrike" spc="-1" baseline="30000">
                <a:solidFill>
                  <a:srgbClr val="000000"/>
                </a:solidFill>
                <a:latin typeface="Arial"/>
              </a:rPr>
              <a:t>0 </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  1     0    1      0     1     0       1    0</a:t>
            </a:r>
            <a:endParaRPr lang="en-GB" sz="2400" b="0" strike="noStrike" spc="-1">
              <a:latin typeface="Arial"/>
            </a:endParaRPr>
          </a:p>
          <a:p>
            <a:pPr>
              <a:lnSpc>
                <a:spcPct val="100000"/>
              </a:lnSpc>
              <a:spcBef>
                <a:spcPts val="6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Summing the weights where there are 1s= -128 + 32 + 8 + 2 = -</a:t>
            </a:r>
            <a:r>
              <a:rPr lang="en-US" sz="2400" b="1" strike="noStrike" spc="-1">
                <a:solidFill>
                  <a:srgbClr val="000000"/>
                </a:solidFill>
                <a:latin typeface="Arial"/>
              </a:rPr>
              <a:t>86</a:t>
            </a:r>
            <a:endParaRPr lang="en-GB" sz="2400" b="0" strike="noStrike" spc="-1">
              <a:latin typeface="Arial"/>
            </a:endParaRPr>
          </a:p>
        </p:txBody>
      </p:sp>
      <p:sp>
        <p:nvSpPr>
          <p:cNvPr id="416"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F428EB17-DB4E-4C9B-998F-80D5EAAD04F3}" type="slidenum">
              <a:rPr lang="en-US" sz="1400" b="0" strike="noStrike" spc="-1">
                <a:solidFill>
                  <a:srgbClr val="000000"/>
                </a:solidFill>
                <a:latin typeface="Arial"/>
              </a:rPr>
              <a:t>47</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7F75057-297C-4B7E-B0EA-F6E1226DA07B}" type="slidenum">
              <a:rPr lang="en-US" sz="1400" b="0" strike="noStrike" spc="-1">
                <a:solidFill>
                  <a:srgbClr val="000000"/>
                </a:solidFill>
                <a:latin typeface="Arial"/>
              </a:rPr>
              <a:t>48</a:t>
            </a:fld>
            <a:endParaRPr lang="en-GB" sz="1400" b="0" strike="noStrike" spc="-1">
              <a:latin typeface="Arial"/>
            </a:endParaRPr>
          </a:p>
        </p:txBody>
      </p:sp>
      <p:sp>
        <p:nvSpPr>
          <p:cNvPr id="41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419" name="CustomShape 3"/>
          <p:cNvSpPr/>
          <p:nvPr/>
        </p:nvSpPr>
        <p:spPr>
          <a:xfrm>
            <a:off x="990720" y="1905120"/>
            <a:ext cx="7695720" cy="1828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Range of Values</a:t>
            </a:r>
            <a:endParaRPr lang="en-GB" sz="2800" b="0" strike="noStrike" spc="-1">
              <a:latin typeface="Arial"/>
            </a:endParaRPr>
          </a:p>
          <a:p>
            <a:pPr marL="339840" indent="-325080">
              <a:lnSpc>
                <a:spcPct val="90000"/>
              </a:lnSpc>
              <a:spcBef>
                <a:spcPts val="700"/>
              </a:spcBef>
              <a:tabLst>
                <a:tab pos="0" algn="l"/>
              </a:tabLst>
            </a:pPr>
            <a:r>
              <a:rPr lang="en-US" sz="2800" b="0" strike="noStrike" spc="-1">
                <a:solidFill>
                  <a:srgbClr val="000000"/>
                </a:solidFill>
                <a:latin typeface="Arial"/>
              </a:rPr>
              <a:t>	 Total combinations = 2</a:t>
            </a:r>
            <a:r>
              <a:rPr lang="en-US" sz="2800" b="0" strike="noStrike" spc="-1" baseline="40000">
                <a:solidFill>
                  <a:srgbClr val="000000"/>
                </a:solidFill>
                <a:latin typeface="Arial"/>
              </a:rPr>
              <a:t>n</a:t>
            </a:r>
            <a:endParaRPr lang="en-GB" sz="2800" b="0" strike="noStrike" spc="-1">
              <a:latin typeface="Arial"/>
            </a:endParaRPr>
          </a:p>
          <a:p>
            <a:pPr marL="743040" indent="-267840">
              <a:lnSpc>
                <a:spcPct val="90000"/>
              </a:lnSpc>
              <a:spcBef>
                <a:spcPts val="601"/>
              </a:spcBef>
              <a:tabLst>
                <a:tab pos="0" algn="l"/>
              </a:tabLst>
            </a:pPr>
            <a:r>
              <a:rPr lang="en-US" sz="2400" b="1" strike="noStrike" spc="-1">
                <a:solidFill>
                  <a:srgbClr val="000000"/>
                </a:solidFill>
                <a:latin typeface="Arial"/>
              </a:rPr>
              <a:t>2’s complement form:</a:t>
            </a:r>
            <a:endParaRPr lang="en-GB" sz="2400" b="0" strike="noStrike" spc="-1">
              <a:latin typeface="Arial"/>
            </a:endParaRPr>
          </a:p>
          <a:p>
            <a:pPr marL="339840" indent="-325080" algn="ctr">
              <a:lnSpc>
                <a:spcPct val="90000"/>
              </a:lnSpc>
              <a:spcBef>
                <a:spcPts val="700"/>
              </a:spcBef>
              <a:tabLst>
                <a:tab pos="0" algn="l"/>
              </a:tabLst>
            </a:pPr>
            <a:r>
              <a:rPr lang="en-US" sz="2800" b="0" strike="noStrike" spc="-1">
                <a:solidFill>
                  <a:srgbClr val="000000"/>
                </a:solidFill>
                <a:latin typeface="Arial"/>
              </a:rPr>
              <a:t>– (2</a:t>
            </a:r>
            <a:r>
              <a:rPr lang="en-US" sz="2800" b="0" strike="noStrike" spc="-1" baseline="30000">
                <a:solidFill>
                  <a:srgbClr val="000000"/>
                </a:solidFill>
                <a:latin typeface="Arial"/>
              </a:rPr>
              <a:t>n – 1</a:t>
            </a:r>
            <a:r>
              <a:rPr lang="en-US" sz="2800" b="0" strike="noStrike" spc="-1">
                <a:solidFill>
                  <a:srgbClr val="000000"/>
                </a:solidFill>
                <a:latin typeface="Arial"/>
              </a:rPr>
              <a:t>)  to  + (2</a:t>
            </a:r>
            <a:r>
              <a:rPr lang="en-US" sz="2800" b="0" strike="noStrike" spc="-1" baseline="30000">
                <a:solidFill>
                  <a:srgbClr val="000000"/>
                </a:solidFill>
                <a:latin typeface="Arial"/>
              </a:rPr>
              <a:t>n – 1 </a:t>
            </a:r>
            <a:r>
              <a:rPr lang="en-US" sz="2800" b="0" strike="noStrike" spc="-1">
                <a:solidFill>
                  <a:srgbClr val="000000"/>
                </a:solidFill>
                <a:latin typeface="Arial"/>
              </a:rPr>
              <a:t>– 1)</a:t>
            </a:r>
            <a:endParaRPr lang="en-GB" sz="2800" b="0" strike="noStrike" spc="-1">
              <a:latin typeface="Arial"/>
            </a:endParaRPr>
          </a:p>
        </p:txBody>
      </p:sp>
      <p:grpSp>
        <p:nvGrpSpPr>
          <p:cNvPr id="420" name="Group 4"/>
          <p:cNvGrpSpPr/>
          <p:nvPr/>
        </p:nvGrpSpPr>
        <p:grpSpPr>
          <a:xfrm>
            <a:off x="228600" y="228600"/>
            <a:ext cx="8592840" cy="6002280"/>
            <a:chOff x="228600" y="228600"/>
            <a:chExt cx="8592840" cy="6002280"/>
          </a:xfrm>
        </p:grpSpPr>
        <p:grpSp>
          <p:nvGrpSpPr>
            <p:cNvPr id="421" name="Group 5"/>
            <p:cNvGrpSpPr/>
            <p:nvPr/>
          </p:nvGrpSpPr>
          <p:grpSpPr>
            <a:xfrm>
              <a:off x="304560" y="304560"/>
              <a:ext cx="8516880" cy="5926320"/>
              <a:chOff x="304560" y="304560"/>
              <a:chExt cx="8516880" cy="5926320"/>
            </a:xfrm>
          </p:grpSpPr>
          <p:sp>
            <p:nvSpPr>
              <p:cNvPr id="42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42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42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425" name="CustomShape 9"/>
          <p:cNvSpPr/>
          <p:nvPr/>
        </p:nvSpPr>
        <p:spPr>
          <a:xfrm>
            <a:off x="1066680" y="4038480"/>
            <a:ext cx="7162560" cy="2112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Range for 8 bit number:</a:t>
            </a:r>
            <a:r>
              <a:t/>
            </a:r>
            <a:br/>
            <a:r>
              <a:rPr lang="en-US" sz="2400" b="1" strike="noStrike" spc="-1">
                <a:solidFill>
                  <a:srgbClr val="000000"/>
                </a:solidFill>
                <a:latin typeface="Arial"/>
              </a:rPr>
              <a:t>	n = 8</a:t>
            </a:r>
            <a:r>
              <a:t/>
            </a:r>
            <a:br/>
            <a:r>
              <a:rPr lang="en-US" sz="2400" b="1" strike="noStrike" spc="-1">
                <a:solidFill>
                  <a:srgbClr val="000000"/>
                </a:solidFill>
                <a:latin typeface="Arial"/>
              </a:rPr>
              <a:t>	-(2</a:t>
            </a:r>
            <a:r>
              <a:rPr lang="en-US" sz="2400" b="1" strike="noStrike" spc="-1" baseline="40000">
                <a:solidFill>
                  <a:srgbClr val="000000"/>
                </a:solidFill>
                <a:latin typeface="Arial"/>
              </a:rPr>
              <a:t>8-1</a:t>
            </a:r>
            <a:r>
              <a:rPr lang="en-US" sz="2400" b="1" strike="noStrike" spc="-1">
                <a:solidFill>
                  <a:srgbClr val="000000"/>
                </a:solidFill>
                <a:latin typeface="Arial"/>
              </a:rPr>
              <a:t>)  = -2</a:t>
            </a:r>
            <a:r>
              <a:rPr lang="en-US" sz="2400" b="1" strike="noStrike" spc="-1" baseline="40000">
                <a:solidFill>
                  <a:srgbClr val="000000"/>
                </a:solidFill>
                <a:latin typeface="Arial"/>
              </a:rPr>
              <a:t>7</a:t>
            </a:r>
            <a:r>
              <a:rPr lang="en-US" sz="2400" b="1" strike="noStrike" spc="-1">
                <a:solidFill>
                  <a:srgbClr val="000000"/>
                </a:solidFill>
                <a:latin typeface="Arial"/>
              </a:rPr>
              <a:t>  = -128               minimum</a:t>
            </a:r>
            <a:r>
              <a:t/>
            </a:r>
            <a:br/>
            <a:r>
              <a:rPr lang="en-US" sz="2400" b="1" strike="noStrike" spc="-1">
                <a:solidFill>
                  <a:srgbClr val="000000"/>
                </a:solidFill>
                <a:latin typeface="Arial"/>
              </a:rPr>
              <a:t>	+(2</a:t>
            </a:r>
            <a:r>
              <a:rPr lang="en-US" sz="2400" b="1" strike="noStrike" spc="-1" baseline="40000">
                <a:solidFill>
                  <a:srgbClr val="000000"/>
                </a:solidFill>
                <a:latin typeface="Arial"/>
              </a:rPr>
              <a:t>8-1</a:t>
            </a:r>
            <a:r>
              <a:rPr lang="en-US" sz="2400" b="1" strike="noStrike" spc="-1">
                <a:solidFill>
                  <a:srgbClr val="000000"/>
                </a:solidFill>
                <a:latin typeface="Arial"/>
              </a:rPr>
              <a:t>) – 1 = +2</a:t>
            </a:r>
            <a:r>
              <a:rPr lang="en-US" sz="2400" b="1" strike="noStrike" spc="-1" baseline="40000">
                <a:solidFill>
                  <a:srgbClr val="000000"/>
                </a:solidFill>
                <a:latin typeface="Arial"/>
              </a:rPr>
              <a:t>7 </a:t>
            </a:r>
            <a:r>
              <a:rPr lang="en-US" sz="2400" b="1" strike="noStrike" spc="-1">
                <a:solidFill>
                  <a:srgbClr val="000000"/>
                </a:solidFill>
                <a:latin typeface="Arial"/>
              </a:rPr>
              <a:t>- 1 = +127   maximum</a:t>
            </a:r>
            <a:endParaRPr lang="en-GB" sz="2400" b="0" strike="noStrike" spc="-1">
              <a:latin typeface="Arial"/>
            </a:endParaRPr>
          </a:p>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Total combination of numbers is 2</a:t>
            </a:r>
            <a:r>
              <a:rPr lang="en-US" sz="2400" b="1" strike="noStrike" spc="-1" baseline="40000">
                <a:solidFill>
                  <a:srgbClr val="000000"/>
                </a:solidFill>
                <a:latin typeface="Arial"/>
              </a:rPr>
              <a:t>8</a:t>
            </a:r>
            <a:r>
              <a:rPr lang="en-US" sz="2400" b="1" strike="noStrike" spc="-1">
                <a:solidFill>
                  <a:srgbClr val="000000"/>
                </a:solidFill>
                <a:latin typeface="Arial"/>
              </a:rPr>
              <a:t> = 256.</a:t>
            </a:r>
            <a:endParaRPr lang="en-GB"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419">
                                            <p:txEl>
                                              <p:pRg st="0" end="0"/>
                                            </p:txEl>
                                          </p:spTgt>
                                        </p:tgtEl>
                                        <p:attrNameLst>
                                          <p:attrName>style.visibility</p:attrName>
                                        </p:attrNameLst>
                                      </p:cBhvr>
                                      <p:to>
                                        <p:strVal val="visible"/>
                                      </p:to>
                                    </p:set>
                                    <p:animEffect transition="in" filter="dissolve">
                                      <p:cBhvr additive="repl">
                                        <p:cTn id="7" dur="500"/>
                                        <p:tgtEl>
                                          <p:spTgt spid="419">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419">
                                            <p:txEl>
                                              <p:pRg st="1" end="1"/>
                                            </p:txEl>
                                          </p:spTgt>
                                        </p:tgtEl>
                                        <p:attrNameLst>
                                          <p:attrName>style.visibility</p:attrName>
                                        </p:attrNameLst>
                                      </p:cBhvr>
                                      <p:to>
                                        <p:strVal val="visible"/>
                                      </p:to>
                                    </p:set>
                                    <p:animEffect transition="in" filter="dissolve">
                                      <p:cBhvr additive="repl">
                                        <p:cTn id="11" dur="500"/>
                                        <p:tgtEl>
                                          <p:spTgt spid="419">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419">
                                            <p:txEl>
                                              <p:pRg st="2" end="2"/>
                                            </p:txEl>
                                          </p:spTgt>
                                        </p:tgtEl>
                                        <p:attrNameLst>
                                          <p:attrName>style.visibility</p:attrName>
                                        </p:attrNameLst>
                                      </p:cBhvr>
                                      <p:to>
                                        <p:strVal val="visible"/>
                                      </p:to>
                                    </p:set>
                                    <p:animEffect transition="in" filter="dissolve">
                                      <p:cBhvr additive="repl">
                                        <p:cTn id="15" dur="500"/>
                                        <p:tgtEl>
                                          <p:spTgt spid="419">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419">
                                            <p:txEl>
                                              <p:pRg st="3" end="3"/>
                                            </p:txEl>
                                          </p:spTgt>
                                        </p:tgtEl>
                                        <p:attrNameLst>
                                          <p:attrName>style.visibility</p:attrName>
                                        </p:attrNameLst>
                                      </p:cBhvr>
                                      <p:to>
                                        <p:strVal val="visible"/>
                                      </p:to>
                                    </p:set>
                                    <p:animEffect transition="in" filter="dissolve">
                                      <p:cBhvr additive="repl">
                                        <p:cTn id="19" dur="500"/>
                                        <p:tgtEl>
                                          <p:spTgt spid="419">
                                            <p:txEl>
                                              <p:pRg st="3" end="3"/>
                                            </p:txEl>
                                          </p:spTgt>
                                        </p:tgtEl>
                                      </p:cBhvr>
                                    </p:animEffect>
                                  </p:childTnLst>
                                </p:cTn>
                              </p:par>
                            </p:childTnLst>
                          </p:cTn>
                        </p:par>
                      </p:childTnLst>
                    </p:cTn>
                  </p:par>
                  <p:par>
                    <p:cTn id="20" fill="hold" nodeType="clickEffect">
                      <p:stCondLst>
                        <p:cond delay="indefinite"/>
                      </p:stCondLst>
                      <p:childTnLst>
                        <p:par>
                          <p:cTn id="21" fill="hold" nodeType="withEffect">
                            <p:stCondLst>
                              <p:cond delay="0"/>
                            </p:stCondLst>
                            <p:childTnLst>
                              <p:par>
                                <p:cTn id="22" presetID="1" presetClass="entr"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F24EAC0-115F-4E19-9E20-1B6490B05E35}" type="slidenum">
              <a:rPr lang="en-US" sz="1400" b="0" strike="noStrike" spc="-1">
                <a:solidFill>
                  <a:srgbClr val="000000"/>
                </a:solidFill>
                <a:latin typeface="Arial"/>
              </a:rPr>
              <a:t>49</a:t>
            </a:fld>
            <a:endParaRPr lang="en-GB" sz="1400" b="0" strike="noStrike" spc="-1">
              <a:latin typeface="Arial"/>
            </a:endParaRPr>
          </a:p>
        </p:txBody>
      </p:sp>
      <p:sp>
        <p:nvSpPr>
          <p:cNvPr id="427"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a:t>
            </a:r>
            <a:endParaRPr lang="en-GB" sz="4400" b="0" strike="noStrike" spc="-1">
              <a:latin typeface="Arial"/>
            </a:endParaRPr>
          </a:p>
        </p:txBody>
      </p:sp>
      <p:sp>
        <p:nvSpPr>
          <p:cNvPr id="428" name="CustomShape 3"/>
          <p:cNvSpPr/>
          <p:nvPr/>
        </p:nvSpPr>
        <p:spPr>
          <a:xfrm>
            <a:off x="762120" y="1752480"/>
            <a:ext cx="7162560" cy="1922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Range for 16 bit number:</a:t>
            </a:r>
            <a:r>
              <a:t/>
            </a:r>
            <a:br/>
            <a:r>
              <a:rPr lang="en-US" sz="2400" b="1" strike="noStrike" spc="-1">
                <a:solidFill>
                  <a:srgbClr val="000000"/>
                </a:solidFill>
                <a:latin typeface="Arial"/>
              </a:rPr>
              <a:t>	n = 16</a:t>
            </a:r>
            <a:r>
              <a:t/>
            </a:r>
            <a:br/>
            <a:r>
              <a:rPr lang="en-US" sz="2400" b="1" strike="noStrike" spc="-1">
                <a:solidFill>
                  <a:srgbClr val="000000"/>
                </a:solidFill>
                <a:latin typeface="Arial"/>
              </a:rPr>
              <a:t>	-(2</a:t>
            </a:r>
            <a:r>
              <a:rPr lang="en-US" sz="2400" b="1" strike="noStrike" spc="-1" baseline="40000">
                <a:solidFill>
                  <a:srgbClr val="000000"/>
                </a:solidFill>
                <a:latin typeface="Arial"/>
              </a:rPr>
              <a:t>16-1</a:t>
            </a:r>
            <a:r>
              <a:rPr lang="en-US" sz="2400" b="1" strike="noStrike" spc="-1">
                <a:solidFill>
                  <a:srgbClr val="000000"/>
                </a:solidFill>
                <a:latin typeface="Arial"/>
              </a:rPr>
              <a:t>)  = -2</a:t>
            </a:r>
            <a:r>
              <a:rPr lang="en-US" sz="2400" b="1" strike="noStrike" spc="-1" baseline="40000">
                <a:solidFill>
                  <a:srgbClr val="000000"/>
                </a:solidFill>
                <a:latin typeface="Arial"/>
              </a:rPr>
              <a:t>15</a:t>
            </a:r>
            <a:r>
              <a:rPr lang="en-US" sz="2400" b="1" strike="noStrike" spc="-1">
                <a:solidFill>
                  <a:srgbClr val="000000"/>
                </a:solidFill>
                <a:latin typeface="Arial"/>
              </a:rPr>
              <a:t>  = -32768         minimum</a:t>
            </a:r>
            <a:r>
              <a:t/>
            </a:r>
            <a:br/>
            <a:r>
              <a:rPr lang="en-US" sz="2400" b="1" strike="noStrike" spc="-1">
                <a:solidFill>
                  <a:srgbClr val="000000"/>
                </a:solidFill>
                <a:latin typeface="Arial"/>
              </a:rPr>
              <a:t>	+(2</a:t>
            </a:r>
            <a:r>
              <a:rPr lang="en-US" sz="2400" b="1" strike="noStrike" spc="-1" baseline="40000">
                <a:solidFill>
                  <a:srgbClr val="000000"/>
                </a:solidFill>
                <a:latin typeface="Arial"/>
              </a:rPr>
              <a:t>16-1</a:t>
            </a:r>
            <a:r>
              <a:rPr lang="en-US" sz="2400" b="1" strike="noStrike" spc="-1">
                <a:solidFill>
                  <a:srgbClr val="000000"/>
                </a:solidFill>
                <a:latin typeface="Arial"/>
              </a:rPr>
              <a:t>) - 1 = +2</a:t>
            </a:r>
            <a:r>
              <a:rPr lang="en-US" sz="2400" b="1" strike="noStrike" spc="-1" baseline="40000">
                <a:solidFill>
                  <a:srgbClr val="000000"/>
                </a:solidFill>
                <a:latin typeface="Arial"/>
              </a:rPr>
              <a:t>15</a:t>
            </a:r>
            <a:r>
              <a:rPr lang="en-US" sz="2400" b="1" strike="noStrike" spc="-1">
                <a:solidFill>
                  <a:srgbClr val="000000"/>
                </a:solidFill>
                <a:latin typeface="Arial"/>
              </a:rPr>
              <a:t> = +32767   maximum</a:t>
            </a:r>
            <a:r>
              <a:t/>
            </a:r>
            <a:br/>
            <a:r>
              <a:rPr lang="en-US" sz="2400" b="1" strike="noStrike" spc="-1">
                <a:solidFill>
                  <a:srgbClr val="000000"/>
                </a:solidFill>
                <a:latin typeface="Arial"/>
              </a:rPr>
              <a:t>Total combinations is 2</a:t>
            </a:r>
            <a:r>
              <a:rPr lang="en-US" sz="2400" b="1" strike="noStrike" spc="-1" baseline="40000">
                <a:solidFill>
                  <a:srgbClr val="000000"/>
                </a:solidFill>
                <a:latin typeface="Arial"/>
              </a:rPr>
              <a:t>16</a:t>
            </a:r>
            <a:r>
              <a:rPr lang="en-US" sz="2400" b="1" strike="noStrike" spc="-1">
                <a:solidFill>
                  <a:srgbClr val="000000"/>
                </a:solidFill>
                <a:latin typeface="Arial"/>
              </a:rPr>
              <a:t> = 65536   (64K)</a:t>
            </a:r>
            <a:endParaRPr lang="en-GB" sz="2400" b="0" strike="noStrike" spc="-1">
              <a:latin typeface="Arial"/>
            </a:endParaRPr>
          </a:p>
        </p:txBody>
      </p:sp>
      <p:sp>
        <p:nvSpPr>
          <p:cNvPr id="429" name="CustomShape 4"/>
          <p:cNvSpPr/>
          <p:nvPr/>
        </p:nvSpPr>
        <p:spPr>
          <a:xfrm>
            <a:off x="838080" y="3733920"/>
            <a:ext cx="3047760" cy="101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8 bit examples:</a:t>
            </a:r>
            <a:endParaRPr lang="en-GB" sz="2400" b="0" strike="noStrike" spc="-1">
              <a:latin typeface="Arial"/>
            </a:endParaRPr>
          </a:p>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	10000000 = </a:t>
            </a:r>
            <a:endParaRPr lang="en-GB" sz="2400" b="0" strike="noStrike" spc="-1">
              <a:latin typeface="Arial"/>
            </a:endParaRPr>
          </a:p>
        </p:txBody>
      </p:sp>
      <p:sp>
        <p:nvSpPr>
          <p:cNvPr id="430" name="CustomShape 5"/>
          <p:cNvSpPr/>
          <p:nvPr/>
        </p:nvSpPr>
        <p:spPr>
          <a:xfrm>
            <a:off x="3962520" y="4267080"/>
            <a:ext cx="31237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-128</a:t>
            </a:r>
            <a:endParaRPr lang="en-GB" sz="2400" b="0" strike="noStrike" spc="-1">
              <a:latin typeface="Arial"/>
            </a:endParaRPr>
          </a:p>
        </p:txBody>
      </p:sp>
      <p:sp>
        <p:nvSpPr>
          <p:cNvPr id="431" name="CustomShape 6"/>
          <p:cNvSpPr/>
          <p:nvPr/>
        </p:nvSpPr>
        <p:spPr>
          <a:xfrm>
            <a:off x="838080" y="4876920"/>
            <a:ext cx="304776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	11111111 = </a:t>
            </a:r>
            <a:endParaRPr lang="en-GB" sz="2400" b="0" strike="noStrike" spc="-1">
              <a:latin typeface="Arial"/>
            </a:endParaRPr>
          </a:p>
        </p:txBody>
      </p:sp>
      <p:sp>
        <p:nvSpPr>
          <p:cNvPr id="432" name="CustomShape 7"/>
          <p:cNvSpPr/>
          <p:nvPr/>
        </p:nvSpPr>
        <p:spPr>
          <a:xfrm>
            <a:off x="3962520" y="4876920"/>
            <a:ext cx="31237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-1</a:t>
            </a:r>
            <a:endParaRPr lang="en-GB" sz="2400" b="0" strike="noStrike" spc="-1">
              <a:latin typeface="Arial"/>
            </a:endParaRPr>
          </a:p>
        </p:txBody>
      </p:sp>
      <p:sp>
        <p:nvSpPr>
          <p:cNvPr id="433" name="CustomShape 8"/>
          <p:cNvSpPr/>
          <p:nvPr/>
        </p:nvSpPr>
        <p:spPr>
          <a:xfrm>
            <a:off x="838080" y="5486400"/>
            <a:ext cx="304776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	10000001 = </a:t>
            </a:r>
            <a:endParaRPr lang="en-GB" sz="2400" b="0" strike="noStrike" spc="-1">
              <a:latin typeface="Arial"/>
            </a:endParaRPr>
          </a:p>
        </p:txBody>
      </p:sp>
      <p:sp>
        <p:nvSpPr>
          <p:cNvPr id="434" name="CustomShape 9"/>
          <p:cNvSpPr/>
          <p:nvPr/>
        </p:nvSpPr>
        <p:spPr>
          <a:xfrm>
            <a:off x="3962520" y="5486400"/>
            <a:ext cx="31237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-127</a:t>
            </a:r>
            <a:endParaRPr lang="en-GB" sz="2400" b="0" strike="noStrike" spc="-1">
              <a:latin typeface="Arial"/>
            </a:endParaRPr>
          </a:p>
        </p:txBody>
      </p:sp>
      <p:sp>
        <p:nvSpPr>
          <p:cNvPr id="435" name="CustomShape 10"/>
          <p:cNvSpPr/>
          <p:nvPr/>
        </p:nvSpPr>
        <p:spPr>
          <a:xfrm>
            <a:off x="838080" y="6019920"/>
            <a:ext cx="304776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400" b="1" strike="noStrike" spc="-1">
                <a:solidFill>
                  <a:srgbClr val="000000"/>
                </a:solidFill>
                <a:latin typeface="Arial"/>
              </a:rPr>
              <a:t>	01111111 = </a:t>
            </a:r>
            <a:endParaRPr lang="en-GB" sz="2400" b="0" strike="noStrike" spc="-1">
              <a:latin typeface="Arial"/>
            </a:endParaRPr>
          </a:p>
        </p:txBody>
      </p:sp>
      <p:sp>
        <p:nvSpPr>
          <p:cNvPr id="436" name="CustomShape 11"/>
          <p:cNvSpPr/>
          <p:nvPr/>
        </p:nvSpPr>
        <p:spPr>
          <a:xfrm>
            <a:off x="3962520" y="6019920"/>
            <a:ext cx="31237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+127</a:t>
            </a:r>
            <a:endParaRPr lang="en-GB"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1" presetClass="entr" fill="hold" nodeType="with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429"/>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431"/>
                                        </p:tgtEl>
                                        <p:attrNameLst>
                                          <p:attrName>style.visibility</p:attrName>
                                        </p:attrNameLst>
                                      </p:cBhvr>
                                      <p:to>
                                        <p:strVal val="visible"/>
                                      </p:to>
                                    </p:set>
                                  </p:childTnLst>
                                </p:cTn>
                              </p:par>
                            </p:childTnLst>
                          </p:cTn>
                        </p:par>
                      </p:childTnLst>
                    </p:cTn>
                  </p:par>
                  <p:par>
                    <p:cTn id="19" fill="hold" nodeType="clickEffect">
                      <p:stCondLst>
                        <p:cond delay="indefinite"/>
                      </p:stCondLst>
                      <p:childTnLst>
                        <p:par>
                          <p:cTn id="20" fill="hold" nodeType="withEffect">
                            <p:stCondLst>
                              <p:cond delay="0"/>
                            </p:stCondLst>
                            <p:childTnLst>
                              <p:par>
                                <p:cTn id="21" presetID="1" presetClass="entr" fill="hold" nodeType="clickEffect">
                                  <p:stCondLst>
                                    <p:cond delay="0"/>
                                  </p:stCondLst>
                                  <p:childTnLst>
                                    <p:set>
                                      <p:cBhvr>
                                        <p:cTn id="22" dur="1" fill="hold">
                                          <p:stCondLst>
                                            <p:cond delay="0"/>
                                          </p:stCondLst>
                                        </p:cTn>
                                        <p:tgtEl>
                                          <p:spTgt spid="432"/>
                                        </p:tgtEl>
                                        <p:attrNameLst>
                                          <p:attrName>style.visibility</p:attrName>
                                        </p:attrNameLst>
                                      </p:cBhvr>
                                      <p:to>
                                        <p:strVal val="visible"/>
                                      </p:to>
                                    </p:set>
                                  </p:childTnLst>
                                </p:cTn>
                              </p:par>
                            </p:childTnLst>
                          </p:cTn>
                        </p:par>
                      </p:childTnLst>
                    </p:cTn>
                  </p:par>
                  <p:par>
                    <p:cTn id="23" fill="hold" nodeType="clickEffect">
                      <p:stCondLst>
                        <p:cond delay="indefinite"/>
                      </p:stCondLst>
                      <p:childTnLst>
                        <p:par>
                          <p:cTn id="24" fill="hold" nodeType="withEffect">
                            <p:stCondLst>
                              <p:cond delay="0"/>
                            </p:stCondLst>
                            <p:childTnLst>
                              <p:par>
                                <p:cTn id="25" presetID="1" presetClass="entr" fill="hold" nodeType="clickEffect">
                                  <p:stCondLst>
                                    <p:cond delay="0"/>
                                  </p:stCondLst>
                                  <p:childTnLst>
                                    <p:set>
                                      <p:cBhvr>
                                        <p:cTn id="26" dur="1" fill="hold">
                                          <p:stCondLst>
                                            <p:cond delay="0"/>
                                          </p:stCondLst>
                                        </p:cTn>
                                        <p:tgtEl>
                                          <p:spTgt spid="433"/>
                                        </p:tgtEl>
                                        <p:attrNameLst>
                                          <p:attrName>style.visibility</p:attrName>
                                        </p:attrNameLst>
                                      </p:cBhvr>
                                      <p:to>
                                        <p:strVal val="visible"/>
                                      </p:to>
                                    </p:set>
                                  </p:childTnLst>
                                </p:cTn>
                              </p:par>
                            </p:childTnLst>
                          </p:cTn>
                        </p:par>
                      </p:childTnLst>
                    </p:cTn>
                  </p:par>
                  <p:par>
                    <p:cTn id="27" fill="hold" nodeType="clickEffect">
                      <p:stCondLst>
                        <p:cond delay="indefinite"/>
                      </p:stCondLst>
                      <p:childTnLst>
                        <p:par>
                          <p:cTn id="28" fill="hold" nodeType="withEffect">
                            <p:stCondLst>
                              <p:cond delay="0"/>
                            </p:stCondLst>
                            <p:childTnLst>
                              <p:par>
                                <p:cTn id="29" presetID="1" presetClass="entr" fill="hold" nodeType="clickEffect">
                                  <p:stCondLst>
                                    <p:cond delay="0"/>
                                  </p:stCondLst>
                                  <p:childTnLst>
                                    <p:set>
                                      <p:cBhvr>
                                        <p:cTn id="30" dur="1" fill="hold">
                                          <p:stCondLst>
                                            <p:cond delay="0"/>
                                          </p:stCondLst>
                                        </p:cTn>
                                        <p:tgtEl>
                                          <p:spTgt spid="434"/>
                                        </p:tgtEl>
                                        <p:attrNameLst>
                                          <p:attrName>style.visibility</p:attrName>
                                        </p:attrNameLst>
                                      </p:cBhvr>
                                      <p:to>
                                        <p:strVal val="visible"/>
                                      </p:to>
                                    </p:set>
                                  </p:childTnLst>
                                </p:cTn>
                              </p:par>
                            </p:childTnLst>
                          </p:cTn>
                        </p:par>
                      </p:childTnLst>
                    </p:cTn>
                  </p:par>
                  <p:par>
                    <p:cTn id="31" fill="hold" nodeType="clickEffect">
                      <p:stCondLst>
                        <p:cond delay="indefinite"/>
                      </p:stCondLst>
                      <p:childTnLst>
                        <p:par>
                          <p:cTn id="32" fill="hold" nodeType="withEffect">
                            <p:stCondLst>
                              <p:cond delay="0"/>
                            </p:stCondLst>
                            <p:childTnLst>
                              <p:par>
                                <p:cTn id="33" presetID="1" presetClass="entr" fill="hold" nodeType="clickEffect">
                                  <p:stCondLst>
                                    <p:cond delay="0"/>
                                  </p:stCondLst>
                                  <p:childTnLst>
                                    <p:set>
                                      <p:cBhvr>
                                        <p:cTn id="34" dur="1" fill="hold">
                                          <p:stCondLst>
                                            <p:cond delay="0"/>
                                          </p:stCondLst>
                                        </p:cTn>
                                        <p:tgtEl>
                                          <p:spTgt spid="435"/>
                                        </p:tgtEl>
                                        <p:attrNameLst>
                                          <p:attrName>style.visibility</p:attrName>
                                        </p:attrNameLst>
                                      </p:cBhvr>
                                      <p:to>
                                        <p:strVal val="visible"/>
                                      </p:to>
                                    </p:set>
                                  </p:childTnLst>
                                </p:cTn>
                              </p:par>
                            </p:childTnLst>
                          </p:cTn>
                        </p:par>
                      </p:childTnLst>
                    </p:cTn>
                  </p:par>
                  <p:par>
                    <p:cTn id="35" fill="hold" nodeType="clickEffect">
                      <p:stCondLst>
                        <p:cond delay="indefinite"/>
                      </p:stCondLst>
                      <p:childTnLst>
                        <p:par>
                          <p:cTn id="36" fill="hold" nodeType="withEffect">
                            <p:stCondLst>
                              <p:cond delay="0"/>
                            </p:stCondLst>
                            <p:childTnLst>
                              <p:par>
                                <p:cTn id="37" presetID="1" presetClass="entr" fill="hold" nodeType="clickEffect">
                                  <p:stCondLst>
                                    <p:cond delay="0"/>
                                  </p:stCondLst>
                                  <p:childTnLst>
                                    <p:set>
                                      <p:cBhvr>
                                        <p:cTn id="38"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F47050B-386D-4250-9F2E-CB96CEC8FB79}" type="slidenum">
              <a:rPr lang="en-US" sz="1400" b="0" strike="noStrike" spc="-1">
                <a:solidFill>
                  <a:srgbClr val="000000"/>
                </a:solidFill>
                <a:latin typeface="Arial"/>
              </a:rPr>
              <a:t>5</a:t>
            </a:fld>
            <a:endParaRPr lang="en-GB" sz="1400" b="0" strike="noStrike" spc="-1">
              <a:latin typeface="Arial"/>
            </a:endParaRPr>
          </a:p>
        </p:txBody>
      </p:sp>
      <p:sp>
        <p:nvSpPr>
          <p:cNvPr id="73" name="CustomShape 2"/>
          <p:cNvSpPr/>
          <p:nvPr/>
        </p:nvSpPr>
        <p:spPr>
          <a:xfrm>
            <a:off x="457200" y="38088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Decimal Numbers </a:t>
            </a:r>
            <a:endParaRPr lang="en-GB" sz="4400" b="0" strike="noStrike" spc="-1">
              <a:latin typeface="Arial"/>
            </a:endParaRPr>
          </a:p>
        </p:txBody>
      </p:sp>
      <p:sp>
        <p:nvSpPr>
          <p:cNvPr id="74"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decimal number system has </a:t>
            </a:r>
            <a:r>
              <a:rPr lang="en-US" sz="3200" b="1" strike="noStrike" spc="-1">
                <a:solidFill>
                  <a:srgbClr val="000000"/>
                </a:solidFill>
                <a:latin typeface="Arial"/>
              </a:rPr>
              <a:t>ten digits</a:t>
            </a:r>
            <a:r>
              <a:rPr lang="en-US" sz="3200" b="0" strike="noStrike" spc="-1">
                <a:solidFill>
                  <a:srgbClr val="000000"/>
                </a:solidFill>
                <a:latin typeface="Arial"/>
              </a:rPr>
              <a:t>: </a:t>
            </a:r>
            <a:r>
              <a:rPr lang="en-US" sz="3200" b="0" i="1" strike="noStrike" spc="-1">
                <a:solidFill>
                  <a:srgbClr val="000000"/>
                </a:solidFill>
                <a:latin typeface="Arial"/>
              </a:rPr>
              <a:t>0, 1, 2, 3, 4, 5, 6, 7, 8, and 9</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decimal numbering system has a base of 10 with each position </a:t>
            </a:r>
            <a:r>
              <a:rPr lang="en-US" sz="3200" b="1" strike="noStrike" spc="-1">
                <a:solidFill>
                  <a:srgbClr val="000000"/>
                </a:solidFill>
                <a:latin typeface="Arial"/>
              </a:rPr>
              <a:t>weighted</a:t>
            </a:r>
            <a:r>
              <a:rPr lang="en-US" sz="3200" b="0" strike="noStrike" spc="-1">
                <a:solidFill>
                  <a:srgbClr val="000000"/>
                </a:solidFill>
                <a:latin typeface="Arial"/>
              </a:rPr>
              <a:t> by a factor of 10:</a:t>
            </a:r>
            <a:r>
              <a:t/>
            </a:r>
            <a:br/>
            <a:r>
              <a:rPr lang="en-US" sz="3200" b="0" strike="noStrike" spc="-1">
                <a:solidFill>
                  <a:srgbClr val="000000"/>
                </a:solidFill>
                <a:latin typeface="Arial"/>
              </a:rPr>
              <a:t> </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The </a:t>
            </a:r>
            <a:r>
              <a:rPr lang="en-US" sz="3200" b="1" strike="noStrike" spc="-1">
                <a:solidFill>
                  <a:srgbClr val="000000"/>
                </a:solidFill>
                <a:latin typeface="Arial"/>
              </a:rPr>
              <a:t>value</a:t>
            </a:r>
            <a:r>
              <a:rPr lang="en-US" sz="3200" b="0" strike="noStrike" spc="-1">
                <a:solidFill>
                  <a:srgbClr val="000000"/>
                </a:solidFill>
                <a:latin typeface="Arial"/>
              </a:rPr>
              <a:t> of a decimal number is the </a:t>
            </a:r>
            <a:r>
              <a:rPr lang="en-US" sz="3200" b="0" i="1" strike="noStrike" spc="-1">
                <a:solidFill>
                  <a:srgbClr val="000000"/>
                </a:solidFill>
                <a:latin typeface="Arial"/>
              </a:rPr>
              <a:t>sum of the digits after each digit has been multiplied by its weight</a:t>
            </a:r>
            <a:r>
              <a:rPr lang="en-US" sz="3200" b="0" strike="noStrike" spc="-1">
                <a:solidFill>
                  <a:srgbClr val="000000"/>
                </a:solidFill>
                <a:latin typeface="Arial"/>
              </a:rPr>
              <a:t>, as Examples 2–1 and 2–2 illustrate.</a:t>
            </a:r>
            <a:endParaRPr lang="en-GB" sz="3200" b="0" strike="noStrike" spc="-1">
              <a:latin typeface="Arial"/>
            </a:endParaRPr>
          </a:p>
        </p:txBody>
      </p:sp>
      <p:grpSp>
        <p:nvGrpSpPr>
          <p:cNvPr id="75" name="Group 4"/>
          <p:cNvGrpSpPr/>
          <p:nvPr/>
        </p:nvGrpSpPr>
        <p:grpSpPr>
          <a:xfrm>
            <a:off x="228600" y="228600"/>
            <a:ext cx="8592840" cy="6002280"/>
            <a:chOff x="228600" y="228600"/>
            <a:chExt cx="8592840" cy="6002280"/>
          </a:xfrm>
        </p:grpSpPr>
        <p:grpSp>
          <p:nvGrpSpPr>
            <p:cNvPr id="76" name="Group 5"/>
            <p:cNvGrpSpPr/>
            <p:nvPr/>
          </p:nvGrpSpPr>
          <p:grpSpPr>
            <a:xfrm>
              <a:off x="304560" y="304560"/>
              <a:ext cx="8516880" cy="5926320"/>
              <a:chOff x="304560" y="304560"/>
              <a:chExt cx="8516880" cy="5926320"/>
            </a:xfrm>
          </p:grpSpPr>
          <p:sp>
            <p:nvSpPr>
              <p:cNvPr id="77"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8"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9"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80" name="Picture 9"/>
          <p:cNvPicPr/>
          <p:nvPr/>
        </p:nvPicPr>
        <p:blipFill>
          <a:blip r:embed="rId3"/>
          <a:stretch/>
        </p:blipFill>
        <p:spPr>
          <a:xfrm>
            <a:off x="3946680" y="3862440"/>
            <a:ext cx="3276360" cy="87264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animEffect transition="in" filter="dissolve">
                                      <p:cBhvr additive="repl">
                                        <p:cTn id="7" dur="500"/>
                                        <p:tgtEl>
                                          <p:spTgt spid="74">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74">
                                            <p:txEl>
                                              <p:pRg st="1" end="1"/>
                                            </p:txEl>
                                          </p:spTgt>
                                        </p:tgtEl>
                                        <p:attrNameLst>
                                          <p:attrName>style.visibility</p:attrName>
                                        </p:attrNameLst>
                                      </p:cBhvr>
                                      <p:to>
                                        <p:strVal val="visible"/>
                                      </p:to>
                                    </p:set>
                                    <p:animEffect transition="in" filter="dissolve">
                                      <p:cBhvr additive="repl">
                                        <p:cTn id="11" dur="500"/>
                                        <p:tgtEl>
                                          <p:spTgt spid="74">
                                            <p:txEl>
                                              <p:pRg st="1" end="1"/>
                                            </p:txEl>
                                          </p:spTgt>
                                        </p:tgtEl>
                                      </p:cBhvr>
                                    </p:animEffect>
                                  </p:childTnLst>
                                </p:cTn>
                              </p:par>
                            </p:childTnLst>
                          </p:cTn>
                        </p:par>
                      </p:childTnLst>
                    </p:cTn>
                  </p:par>
                  <p:par>
                    <p:cTn id="12" fill="hold" nodeType="clickEffect">
                      <p:stCondLst>
                        <p:cond delay="indefinite"/>
                      </p:stCondLst>
                      <p:childTnLst>
                        <p:par>
                          <p:cTn id="13" fill="hold" nodeType="withEffect">
                            <p:stCondLst>
                              <p:cond delay="0"/>
                            </p:stCondLst>
                            <p:childTnLst>
                              <p:par>
                                <p:cTn id="14" presetID="9" presetClass="entr" fill="hold" nodeType="clickEffect">
                                  <p:stCondLst>
                                    <p:cond delay="0"/>
                                  </p:stCondLst>
                                  <p:childTnLst>
                                    <p:set>
                                      <p:cBhvr>
                                        <p:cTn id="15" dur="1" fill="hold">
                                          <p:stCondLst>
                                            <p:cond delay="0"/>
                                          </p:stCondLst>
                                        </p:cTn>
                                        <p:tgtEl>
                                          <p:spTgt spid="74">
                                            <p:txEl>
                                              <p:pRg st="2" end="2"/>
                                            </p:txEl>
                                          </p:spTgt>
                                        </p:tgtEl>
                                        <p:attrNameLst>
                                          <p:attrName>style.visibility</p:attrName>
                                        </p:attrNameLst>
                                      </p:cBhvr>
                                      <p:to>
                                        <p:strVal val="visible"/>
                                      </p:to>
                                    </p:set>
                                    <p:animEffect transition="in" filter="dissolve">
                                      <p:cBhvr additive="repl">
                                        <p:cTn id="16" dur="500"/>
                                        <p:tgtEl>
                                          <p:spTgt spid="74">
                                            <p:txEl>
                                              <p:pRg st="2" end="2"/>
                                            </p:txEl>
                                          </p:spTgt>
                                        </p:tgtEl>
                                      </p:cBhvr>
                                    </p:animEffect>
                                  </p:childTnLst>
                                </p:cTn>
                              </p:par>
                            </p:childTnLst>
                          </p:cTn>
                        </p:par>
                        <p:par>
                          <p:cTn id="17" fill="hold" nodeType="afterEffect">
                            <p:stCondLst>
                              <p:cond delay="500"/>
                            </p:stCondLst>
                            <p:childTnLst>
                              <p:par>
                                <p:cTn id="18" presetID="9" presetClass="entr" fill="hold"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dissolve">
                                      <p:cBhvr additive="repl">
                                        <p:cTn id="2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5CA2C26-1703-4A9D-AE55-CBC40AD996F6}" type="slidenum">
              <a:rPr lang="en-US" sz="1400" b="0" strike="noStrike" spc="-1">
                <a:solidFill>
                  <a:srgbClr val="000000"/>
                </a:solidFill>
                <a:latin typeface="Arial"/>
              </a:rPr>
              <a:t>50</a:t>
            </a:fld>
            <a:endParaRPr lang="en-GB" sz="1400" b="0" strike="noStrike" spc="-1">
              <a:latin typeface="Arial"/>
            </a:endParaRPr>
          </a:p>
        </p:txBody>
      </p:sp>
      <p:sp>
        <p:nvSpPr>
          <p:cNvPr id="438"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Signed Numbers </a:t>
            </a:r>
            <a:endParaRPr lang="en-GB" sz="4400" b="0" strike="noStrike" spc="-1">
              <a:latin typeface="Arial"/>
            </a:endParaRPr>
          </a:p>
        </p:txBody>
      </p:sp>
      <p:sp>
        <p:nvSpPr>
          <p:cNvPr id="439" name="CustomShape 3"/>
          <p:cNvSpPr/>
          <p:nvPr/>
        </p:nvSpPr>
        <p:spPr>
          <a:xfrm>
            <a:off x="990720" y="1638360"/>
            <a:ext cx="7695720" cy="462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Floating-point numbers</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Can represent very large or very small numbers based on scientific notation.  Binary point “floats”.</a:t>
            </a:r>
            <a:endParaRPr lang="en-GB" sz="24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Two Parts</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Mantissa</a:t>
            </a:r>
            <a:r>
              <a:rPr lang="en-US" sz="2400" b="0" strike="noStrike" spc="-1">
                <a:solidFill>
                  <a:srgbClr val="000000"/>
                </a:solidFill>
                <a:latin typeface="Arial"/>
              </a:rPr>
              <a:t> represents magnitude of number</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Exponent</a:t>
            </a:r>
            <a:r>
              <a:rPr lang="en-US" sz="2400" b="0" strike="noStrike" spc="-1">
                <a:solidFill>
                  <a:srgbClr val="000000"/>
                </a:solidFill>
                <a:latin typeface="Arial"/>
              </a:rPr>
              <a:t> represents number of places that binary point is to be moved</a:t>
            </a:r>
            <a:endParaRPr lang="en-GB" sz="24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Three forms</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Single-precision (32 bits)		float</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Double-precision (64 bits)		double</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Extended-precision (80 bits)		long double</a:t>
            </a:r>
            <a:endParaRPr lang="en-GB" sz="24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Also have Quadruple and Quadruple extended!</a:t>
            </a:r>
            <a:endParaRPr lang="en-GB" sz="2400" b="0" strike="noStrike" spc="-1">
              <a:latin typeface="Arial"/>
            </a:endParaRPr>
          </a:p>
        </p:txBody>
      </p:sp>
      <p:grpSp>
        <p:nvGrpSpPr>
          <p:cNvPr id="440" name="Group 4"/>
          <p:cNvGrpSpPr/>
          <p:nvPr/>
        </p:nvGrpSpPr>
        <p:grpSpPr>
          <a:xfrm>
            <a:off x="228600" y="228600"/>
            <a:ext cx="8592840" cy="6002280"/>
            <a:chOff x="228600" y="228600"/>
            <a:chExt cx="8592840" cy="6002280"/>
          </a:xfrm>
        </p:grpSpPr>
        <p:grpSp>
          <p:nvGrpSpPr>
            <p:cNvPr id="441" name="Group 5"/>
            <p:cNvGrpSpPr/>
            <p:nvPr/>
          </p:nvGrpSpPr>
          <p:grpSpPr>
            <a:xfrm>
              <a:off x="304560" y="304560"/>
              <a:ext cx="8516880" cy="5926320"/>
              <a:chOff x="304560" y="304560"/>
              <a:chExt cx="8516880" cy="5926320"/>
            </a:xfrm>
          </p:grpSpPr>
          <p:sp>
            <p:nvSpPr>
              <p:cNvPr id="44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44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44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439">
                                            <p:txEl>
                                              <p:pRg st="0" end="0"/>
                                            </p:txEl>
                                          </p:spTgt>
                                        </p:tgtEl>
                                        <p:attrNameLst>
                                          <p:attrName>style.visibility</p:attrName>
                                        </p:attrNameLst>
                                      </p:cBhvr>
                                      <p:to>
                                        <p:strVal val="visible"/>
                                      </p:to>
                                    </p:set>
                                    <p:animEffect transition="in" filter="dissolve">
                                      <p:cBhvr additive="repl">
                                        <p:cTn id="7" dur="500"/>
                                        <p:tgtEl>
                                          <p:spTgt spid="439">
                                            <p:txEl>
                                              <p:pRg st="0" end="0"/>
                                            </p:txEl>
                                          </p:spTgt>
                                        </p:tgtEl>
                                      </p:cBhvr>
                                    </p:animEffect>
                                  </p:childTnLst>
                                </p:cTn>
                              </p:par>
                              <p:par>
                                <p:cTn id="8" presetID="9" presetClass="entr" fill="hold" nodeType="withEffect">
                                  <p:stCondLst>
                                    <p:cond delay="0"/>
                                  </p:stCondLst>
                                  <p:childTnLst>
                                    <p:set>
                                      <p:cBhvr>
                                        <p:cTn id="9" dur="1" fill="hold">
                                          <p:stCondLst>
                                            <p:cond delay="0"/>
                                          </p:stCondLst>
                                        </p:cTn>
                                        <p:tgtEl>
                                          <p:spTgt spid="439">
                                            <p:txEl>
                                              <p:pRg st="1" end="1"/>
                                            </p:txEl>
                                          </p:spTgt>
                                        </p:tgtEl>
                                        <p:attrNameLst>
                                          <p:attrName>style.visibility</p:attrName>
                                        </p:attrNameLst>
                                      </p:cBhvr>
                                      <p:to>
                                        <p:strVal val="visible"/>
                                      </p:to>
                                    </p:set>
                                    <p:animEffect transition="in" filter="dissolve">
                                      <p:cBhvr additive="repl">
                                        <p:cTn id="10" dur="500"/>
                                        <p:tgtEl>
                                          <p:spTgt spid="439">
                                            <p:txEl>
                                              <p:pRg st="1" end="1"/>
                                            </p:txEl>
                                          </p:spTgt>
                                        </p:tgtEl>
                                      </p:cBhvr>
                                    </p:animEffec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9" presetClass="entr" fill="hold" nodeType="clickEffect">
                                  <p:stCondLst>
                                    <p:cond delay="0"/>
                                  </p:stCondLst>
                                  <p:childTnLst>
                                    <p:set>
                                      <p:cBhvr>
                                        <p:cTn id="14" dur="1" fill="hold">
                                          <p:stCondLst>
                                            <p:cond delay="0"/>
                                          </p:stCondLst>
                                        </p:cTn>
                                        <p:tgtEl>
                                          <p:spTgt spid="439">
                                            <p:txEl>
                                              <p:pRg st="2" end="2"/>
                                            </p:txEl>
                                          </p:spTgt>
                                        </p:tgtEl>
                                        <p:attrNameLst>
                                          <p:attrName>style.visibility</p:attrName>
                                        </p:attrNameLst>
                                      </p:cBhvr>
                                      <p:to>
                                        <p:strVal val="visible"/>
                                      </p:to>
                                    </p:set>
                                    <p:animEffect transition="in" filter="dissolve">
                                      <p:cBhvr additive="repl">
                                        <p:cTn id="15" dur="500"/>
                                        <p:tgtEl>
                                          <p:spTgt spid="439">
                                            <p:txEl>
                                              <p:pRg st="2" end="2"/>
                                            </p:txEl>
                                          </p:spTgt>
                                        </p:tgtEl>
                                      </p:cBhvr>
                                    </p:animEffect>
                                  </p:childTnLst>
                                </p:cTn>
                              </p:par>
                              <p:par>
                                <p:cTn id="16" presetID="9" presetClass="entr" fill="hold" nodeType="withEffect">
                                  <p:stCondLst>
                                    <p:cond delay="0"/>
                                  </p:stCondLst>
                                  <p:childTnLst>
                                    <p:set>
                                      <p:cBhvr>
                                        <p:cTn id="17" dur="1" fill="hold">
                                          <p:stCondLst>
                                            <p:cond delay="0"/>
                                          </p:stCondLst>
                                        </p:cTn>
                                        <p:tgtEl>
                                          <p:spTgt spid="439">
                                            <p:txEl>
                                              <p:pRg st="3" end="3"/>
                                            </p:txEl>
                                          </p:spTgt>
                                        </p:tgtEl>
                                        <p:attrNameLst>
                                          <p:attrName>style.visibility</p:attrName>
                                        </p:attrNameLst>
                                      </p:cBhvr>
                                      <p:to>
                                        <p:strVal val="visible"/>
                                      </p:to>
                                    </p:set>
                                    <p:animEffect transition="in" filter="dissolve">
                                      <p:cBhvr additive="repl">
                                        <p:cTn id="18" dur="500"/>
                                        <p:tgtEl>
                                          <p:spTgt spid="439">
                                            <p:txEl>
                                              <p:pRg st="3" end="3"/>
                                            </p:txEl>
                                          </p:spTgt>
                                        </p:tgtEl>
                                      </p:cBhvr>
                                    </p:animEffect>
                                  </p:childTnLst>
                                </p:cTn>
                              </p:par>
                              <p:par>
                                <p:cTn id="19" presetID="9" presetClass="entr" fill="hold" nodeType="withEffect">
                                  <p:stCondLst>
                                    <p:cond delay="0"/>
                                  </p:stCondLst>
                                  <p:childTnLst>
                                    <p:set>
                                      <p:cBhvr>
                                        <p:cTn id="20" dur="1" fill="hold">
                                          <p:stCondLst>
                                            <p:cond delay="0"/>
                                          </p:stCondLst>
                                        </p:cTn>
                                        <p:tgtEl>
                                          <p:spTgt spid="439">
                                            <p:txEl>
                                              <p:pRg st="4" end="4"/>
                                            </p:txEl>
                                          </p:spTgt>
                                        </p:tgtEl>
                                        <p:attrNameLst>
                                          <p:attrName>style.visibility</p:attrName>
                                        </p:attrNameLst>
                                      </p:cBhvr>
                                      <p:to>
                                        <p:strVal val="visible"/>
                                      </p:to>
                                    </p:set>
                                    <p:animEffect transition="in" filter="dissolve">
                                      <p:cBhvr additive="repl">
                                        <p:cTn id="21" dur="500"/>
                                        <p:tgtEl>
                                          <p:spTgt spid="439">
                                            <p:txEl>
                                              <p:pRg st="4" end="4"/>
                                            </p:txEl>
                                          </p:spTgt>
                                        </p:tgtEl>
                                      </p:cBhvr>
                                    </p:animEffect>
                                  </p:childTnLst>
                                </p:cTn>
                              </p:par>
                            </p:childTnLst>
                          </p:cTn>
                        </p:par>
                      </p:childTnLst>
                    </p:cTn>
                  </p:par>
                  <p:par>
                    <p:cTn id="22" fill="hold" nodeType="clickEffect">
                      <p:stCondLst>
                        <p:cond delay="indefinite"/>
                      </p:stCondLst>
                      <p:childTnLst>
                        <p:par>
                          <p:cTn id="23" fill="hold" nodeType="withEffect">
                            <p:stCondLst>
                              <p:cond delay="0"/>
                            </p:stCondLst>
                            <p:childTnLst>
                              <p:par>
                                <p:cTn id="24" presetID="9" presetClass="entr" fill="hold" nodeType="clickEffect">
                                  <p:stCondLst>
                                    <p:cond delay="0"/>
                                  </p:stCondLst>
                                  <p:childTnLst>
                                    <p:set>
                                      <p:cBhvr>
                                        <p:cTn id="25" dur="1" fill="hold">
                                          <p:stCondLst>
                                            <p:cond delay="0"/>
                                          </p:stCondLst>
                                        </p:cTn>
                                        <p:tgtEl>
                                          <p:spTgt spid="439">
                                            <p:txEl>
                                              <p:pRg st="5" end="5"/>
                                            </p:txEl>
                                          </p:spTgt>
                                        </p:tgtEl>
                                        <p:attrNameLst>
                                          <p:attrName>style.visibility</p:attrName>
                                        </p:attrNameLst>
                                      </p:cBhvr>
                                      <p:to>
                                        <p:strVal val="visible"/>
                                      </p:to>
                                    </p:set>
                                    <p:animEffect transition="in" filter="dissolve">
                                      <p:cBhvr additive="repl">
                                        <p:cTn id="26" dur="500"/>
                                        <p:tgtEl>
                                          <p:spTgt spid="439">
                                            <p:txEl>
                                              <p:pRg st="5" end="5"/>
                                            </p:txEl>
                                          </p:spTgt>
                                        </p:tgtEl>
                                      </p:cBhvr>
                                    </p:animEffect>
                                  </p:childTnLst>
                                </p:cTn>
                              </p:par>
                            </p:childTnLst>
                          </p:cTn>
                        </p:par>
                        <p:par>
                          <p:cTn id="27" fill="hold" nodeType="afterEffect">
                            <p:stCondLst>
                              <p:cond delay="500"/>
                            </p:stCondLst>
                            <p:childTnLst>
                              <p:par>
                                <p:cTn id="28" presetID="9" presetClass="entr" fill="hold" nodeType="afterEffect">
                                  <p:stCondLst>
                                    <p:cond delay="0"/>
                                  </p:stCondLst>
                                  <p:childTnLst>
                                    <p:set>
                                      <p:cBhvr>
                                        <p:cTn id="29" dur="1" fill="hold">
                                          <p:stCondLst>
                                            <p:cond delay="0"/>
                                          </p:stCondLst>
                                        </p:cTn>
                                        <p:tgtEl>
                                          <p:spTgt spid="439">
                                            <p:txEl>
                                              <p:pRg st="6" end="6"/>
                                            </p:txEl>
                                          </p:spTgt>
                                        </p:tgtEl>
                                        <p:attrNameLst>
                                          <p:attrName>style.visibility</p:attrName>
                                        </p:attrNameLst>
                                      </p:cBhvr>
                                      <p:to>
                                        <p:strVal val="visible"/>
                                      </p:to>
                                    </p:set>
                                    <p:animEffect transition="in" filter="dissolve">
                                      <p:cBhvr additive="repl">
                                        <p:cTn id="30" dur="500"/>
                                        <p:tgtEl>
                                          <p:spTgt spid="439">
                                            <p:txEl>
                                              <p:pRg st="6" end="6"/>
                                            </p:txEl>
                                          </p:spTgt>
                                        </p:tgtEl>
                                      </p:cBhvr>
                                    </p:animEffect>
                                  </p:childTnLst>
                                </p:cTn>
                              </p:par>
                            </p:childTnLst>
                          </p:cTn>
                        </p:par>
                        <p:par>
                          <p:cTn id="31" fill="hold" nodeType="afterEffect">
                            <p:stCondLst>
                              <p:cond delay="1000"/>
                            </p:stCondLst>
                            <p:childTnLst>
                              <p:par>
                                <p:cTn id="32" presetID="9" presetClass="entr" fill="hold" nodeType="afterEffect">
                                  <p:stCondLst>
                                    <p:cond delay="0"/>
                                  </p:stCondLst>
                                  <p:childTnLst>
                                    <p:set>
                                      <p:cBhvr>
                                        <p:cTn id="33" dur="1" fill="hold">
                                          <p:stCondLst>
                                            <p:cond delay="0"/>
                                          </p:stCondLst>
                                        </p:cTn>
                                        <p:tgtEl>
                                          <p:spTgt spid="439">
                                            <p:txEl>
                                              <p:pRg st="7" end="7"/>
                                            </p:txEl>
                                          </p:spTgt>
                                        </p:tgtEl>
                                        <p:attrNameLst>
                                          <p:attrName>style.visibility</p:attrName>
                                        </p:attrNameLst>
                                      </p:cBhvr>
                                      <p:to>
                                        <p:strVal val="visible"/>
                                      </p:to>
                                    </p:set>
                                    <p:animEffect transition="in" filter="dissolve">
                                      <p:cBhvr additive="repl">
                                        <p:cTn id="34" dur="500"/>
                                        <p:tgtEl>
                                          <p:spTgt spid="439">
                                            <p:txEl>
                                              <p:pRg st="7" end="7"/>
                                            </p:txEl>
                                          </p:spTgt>
                                        </p:tgtEl>
                                      </p:cBhvr>
                                    </p:animEffect>
                                  </p:childTnLst>
                                </p:cTn>
                              </p:par>
                            </p:childTnLst>
                          </p:cTn>
                        </p:par>
                        <p:par>
                          <p:cTn id="35" fill="hold" nodeType="afterEffect">
                            <p:stCondLst>
                              <p:cond delay="1500"/>
                            </p:stCondLst>
                            <p:childTnLst>
                              <p:par>
                                <p:cTn id="36" presetID="9" presetClass="entr" fill="hold" nodeType="afterEffect">
                                  <p:stCondLst>
                                    <p:cond delay="0"/>
                                  </p:stCondLst>
                                  <p:childTnLst>
                                    <p:set>
                                      <p:cBhvr>
                                        <p:cTn id="37" dur="1" fill="hold">
                                          <p:stCondLst>
                                            <p:cond delay="0"/>
                                          </p:stCondLst>
                                        </p:cTn>
                                        <p:tgtEl>
                                          <p:spTgt spid="439">
                                            <p:txEl>
                                              <p:pRg st="8" end="8"/>
                                            </p:txEl>
                                          </p:spTgt>
                                        </p:tgtEl>
                                        <p:attrNameLst>
                                          <p:attrName>style.visibility</p:attrName>
                                        </p:attrNameLst>
                                      </p:cBhvr>
                                      <p:to>
                                        <p:strVal val="visible"/>
                                      </p:to>
                                    </p:set>
                                    <p:animEffect transition="in" filter="dissolve">
                                      <p:cBhvr additive="repl">
                                        <p:cTn id="38" dur="500"/>
                                        <p:tgtEl>
                                          <p:spTgt spid="439">
                                            <p:txEl>
                                              <p:pRg st="8" end="8"/>
                                            </p:txEl>
                                          </p:spTgt>
                                        </p:tgtEl>
                                      </p:cBhvr>
                                    </p:animEffect>
                                  </p:childTnLst>
                                </p:cTn>
                              </p:par>
                              <p:par>
                                <p:cTn id="39" presetID="9" presetClass="entr" fill="hold" nodeType="withEffect">
                                  <p:stCondLst>
                                    <p:cond delay="0"/>
                                  </p:stCondLst>
                                  <p:childTnLst>
                                    <p:set>
                                      <p:cBhvr>
                                        <p:cTn id="40" dur="1" fill="hold">
                                          <p:stCondLst>
                                            <p:cond delay="0"/>
                                          </p:stCondLst>
                                        </p:cTn>
                                        <p:tgtEl>
                                          <p:spTgt spid="439">
                                            <p:txEl>
                                              <p:pRg st="9" end="9"/>
                                            </p:txEl>
                                          </p:spTgt>
                                        </p:tgtEl>
                                        <p:attrNameLst>
                                          <p:attrName>style.visibility</p:attrName>
                                        </p:attrNameLst>
                                      </p:cBhvr>
                                      <p:to>
                                        <p:strVal val="visible"/>
                                      </p:to>
                                    </p:set>
                                    <p:animEffect transition="in" filter="dissolve">
                                      <p:cBhvr additive="repl">
                                        <p:cTn id="41" dur="500"/>
                                        <p:tgtEl>
                                          <p:spTgt spid="4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4E8A2D7-3E07-4A63-8C49-8A335BF128CC}" type="slidenum">
              <a:rPr lang="en-US" sz="1400" b="0" strike="noStrike" spc="-1">
                <a:solidFill>
                  <a:srgbClr val="000000"/>
                </a:solidFill>
                <a:latin typeface="Arial"/>
              </a:rPr>
              <a:t>51</a:t>
            </a:fld>
            <a:endParaRPr lang="en-GB" sz="1400" b="0" strike="noStrike" spc="-1">
              <a:latin typeface="Arial"/>
            </a:endParaRPr>
          </a:p>
        </p:txBody>
      </p:sp>
      <p:sp>
        <p:nvSpPr>
          <p:cNvPr id="446" name="CustomShape 2"/>
          <p:cNvSpPr/>
          <p:nvPr/>
        </p:nvSpPr>
        <p:spPr>
          <a:xfrm>
            <a:off x="457200" y="-763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Single Precision</a:t>
            </a:r>
            <a:endParaRPr lang="en-GB" sz="4400" b="0" strike="noStrike" spc="-1">
              <a:latin typeface="Arial"/>
            </a:endParaRPr>
          </a:p>
        </p:txBody>
      </p:sp>
      <p:sp>
        <p:nvSpPr>
          <p:cNvPr id="447" name="CustomShape 3"/>
          <p:cNvSpPr/>
          <p:nvPr/>
        </p:nvSpPr>
        <p:spPr>
          <a:xfrm>
            <a:off x="380880" y="2486160"/>
            <a:ext cx="8381520" cy="4371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ANSI/IEEE 754 standard</a:t>
            </a:r>
            <a:endParaRPr lang="en-GB" sz="3200" b="0" strike="noStrike" spc="-1">
              <a:latin typeface="Arial"/>
            </a:endParaRPr>
          </a:p>
          <a:p>
            <a:pPr marL="725400" lvl="1" indent="-26784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Mantissa (F) has hidden bit so actually has 24 bits.  Gives 7 significant figures.</a:t>
            </a:r>
            <a:endParaRPr lang="en-GB" sz="2800" b="0" strike="noStrike" spc="-1">
              <a:latin typeface="Arial"/>
            </a:endParaRPr>
          </a:p>
          <a:p>
            <a:pPr marL="1143000" lvl="2" indent="-228240">
              <a:lnSpc>
                <a:spcPct val="9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1</a:t>
            </a:r>
            <a:r>
              <a:rPr lang="en-US" sz="2400" b="0" strike="noStrike" spc="-1" baseline="30000">
                <a:solidFill>
                  <a:srgbClr val="000000"/>
                </a:solidFill>
                <a:latin typeface="Arial"/>
              </a:rPr>
              <a:t>st</a:t>
            </a:r>
            <a:r>
              <a:rPr lang="en-US" sz="2400" b="0" strike="noStrike" spc="-1">
                <a:solidFill>
                  <a:srgbClr val="000000"/>
                </a:solidFill>
                <a:latin typeface="Arial"/>
              </a:rPr>
              <a:t> bit in mantissa is always a one</a:t>
            </a:r>
            <a:endParaRPr lang="en-GB" sz="2400" b="0" strike="noStrike" spc="-1">
              <a:latin typeface="Arial"/>
            </a:endParaRPr>
          </a:p>
          <a:p>
            <a:pPr marL="725400" lvl="1" indent="-26784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Exponent (E) is biased by 127 called </a:t>
            </a:r>
            <a:r>
              <a:t/>
            </a:r>
            <a:br/>
            <a:r>
              <a:rPr lang="en-US" sz="2800" b="0" strike="noStrike" spc="-1">
                <a:solidFill>
                  <a:srgbClr val="000000"/>
                </a:solidFill>
                <a:latin typeface="Arial"/>
              </a:rPr>
              <a:t>Excess-127 Notation</a:t>
            </a:r>
            <a:endParaRPr lang="en-GB" sz="2800" b="0" strike="noStrike" spc="-1">
              <a:latin typeface="Arial"/>
            </a:endParaRPr>
          </a:p>
          <a:p>
            <a:pPr marL="1143000" lvl="2" indent="-228240">
              <a:lnSpc>
                <a:spcPct val="9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Add 127 to exponent so easier to compare</a:t>
            </a:r>
            <a:endParaRPr lang="en-GB" sz="2400" b="0" strike="noStrike" spc="-1">
              <a:latin typeface="Arial"/>
            </a:endParaRPr>
          </a:p>
          <a:p>
            <a:pPr marL="1143000" lvl="2" indent="-228240">
              <a:lnSpc>
                <a:spcPct val="9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Range of exponents is -126 to +128</a:t>
            </a:r>
            <a:endParaRPr lang="en-GB" sz="2400" b="0" strike="noStrike" spc="-1">
              <a:latin typeface="Arial"/>
            </a:endParaRPr>
          </a:p>
          <a:p>
            <a:pPr marL="725400" lvl="1" indent="-267840">
              <a:lnSpc>
                <a:spcPct val="9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Sign (S) bit tells whether number is negative or positive</a:t>
            </a:r>
            <a:endParaRPr lang="en-GB" sz="2800" b="0" strike="noStrike" spc="-1">
              <a:latin typeface="Arial"/>
            </a:endParaRPr>
          </a:p>
        </p:txBody>
      </p:sp>
      <p:sp>
        <p:nvSpPr>
          <p:cNvPr id="448" name="CustomShape 4"/>
          <p:cNvSpPr/>
          <p:nvPr/>
        </p:nvSpPr>
        <p:spPr>
          <a:xfrm>
            <a:off x="1219320" y="1554120"/>
            <a:ext cx="6629040" cy="36792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S        Exponent (E)		Mantissa (fraction, F)</a:t>
            </a:r>
            <a:endParaRPr lang="en-GB" sz="1800" b="0" strike="noStrike" spc="-1">
              <a:latin typeface="Arial"/>
            </a:endParaRPr>
          </a:p>
        </p:txBody>
      </p:sp>
      <p:sp>
        <p:nvSpPr>
          <p:cNvPr id="449" name="Line 5"/>
          <p:cNvSpPr/>
          <p:nvPr/>
        </p:nvSpPr>
        <p:spPr>
          <a:xfrm>
            <a:off x="1600200" y="1571400"/>
            <a:ext cx="1440" cy="3398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50" name="Line 6"/>
          <p:cNvSpPr/>
          <p:nvPr/>
        </p:nvSpPr>
        <p:spPr>
          <a:xfrm>
            <a:off x="3560760" y="1564920"/>
            <a:ext cx="1440" cy="3398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51" name="CustomShape 7"/>
          <p:cNvSpPr/>
          <p:nvPr/>
        </p:nvSpPr>
        <p:spPr>
          <a:xfrm>
            <a:off x="3718080" y="1081080"/>
            <a:ext cx="9932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32 bits</a:t>
            </a:r>
            <a:endParaRPr lang="en-GB" sz="1800" b="0" strike="noStrike" spc="-1">
              <a:latin typeface="Arial"/>
            </a:endParaRPr>
          </a:p>
        </p:txBody>
      </p:sp>
      <p:sp>
        <p:nvSpPr>
          <p:cNvPr id="452" name="Line 8"/>
          <p:cNvSpPr/>
          <p:nvPr/>
        </p:nvSpPr>
        <p:spPr>
          <a:xfrm flipH="1">
            <a:off x="1214280" y="1258560"/>
            <a:ext cx="2440080" cy="18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453" name="Line 9"/>
          <p:cNvSpPr/>
          <p:nvPr/>
        </p:nvSpPr>
        <p:spPr>
          <a:xfrm>
            <a:off x="4724280" y="1249200"/>
            <a:ext cx="3124080" cy="14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454" name="CustomShape 10"/>
          <p:cNvSpPr/>
          <p:nvPr/>
        </p:nvSpPr>
        <p:spPr>
          <a:xfrm>
            <a:off x="1143000" y="2087640"/>
            <a:ext cx="68576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FF3300"/>
                </a:solidFill>
                <a:latin typeface="Arial"/>
              </a:rPr>
              <a:t>1 bit        8 bits                                             23 bits</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867DDF4-92B5-40ED-8BC1-5DECA70F2773}" type="slidenum">
              <a:rPr lang="en-US" sz="1400" b="0" strike="noStrike" spc="-1">
                <a:solidFill>
                  <a:srgbClr val="000000"/>
                </a:solidFill>
                <a:latin typeface="Arial"/>
              </a:rPr>
              <a:t>52</a:t>
            </a:fld>
            <a:endParaRPr lang="en-GB" sz="1400" b="0" strike="noStrike" spc="-1">
              <a:latin typeface="Arial"/>
            </a:endParaRPr>
          </a:p>
        </p:txBody>
      </p:sp>
      <p:sp>
        <p:nvSpPr>
          <p:cNvPr id="456" name="CustomShape 2"/>
          <p:cNvSpPr/>
          <p:nvPr/>
        </p:nvSpPr>
        <p:spPr>
          <a:xfrm>
            <a:off x="457200" y="179280"/>
            <a:ext cx="7951320" cy="60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Single Precision</a:t>
            </a:r>
            <a:endParaRPr lang="en-GB" sz="4000" b="0" strike="noStrike" spc="-1">
              <a:latin typeface="Arial"/>
            </a:endParaRPr>
          </a:p>
        </p:txBody>
      </p:sp>
      <p:sp>
        <p:nvSpPr>
          <p:cNvPr id="457" name="CustomShape 3"/>
          <p:cNvSpPr/>
          <p:nvPr/>
        </p:nvSpPr>
        <p:spPr>
          <a:xfrm>
            <a:off x="0" y="792000"/>
            <a:ext cx="8686440" cy="1185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Example:  Convert 5777</a:t>
            </a:r>
            <a:r>
              <a:rPr lang="en-US" sz="2800" b="0" strike="noStrike" spc="-1" baseline="-25000">
                <a:solidFill>
                  <a:srgbClr val="000000"/>
                </a:solidFill>
                <a:latin typeface="Arial"/>
              </a:rPr>
              <a:t>10</a:t>
            </a:r>
            <a:r>
              <a:rPr lang="en-US" sz="2800" b="0" strike="noStrike" spc="-1">
                <a:solidFill>
                  <a:srgbClr val="000000"/>
                </a:solidFill>
                <a:latin typeface="Arial"/>
              </a:rPr>
              <a:t> to Floating Point</a:t>
            </a:r>
            <a:endParaRPr lang="en-GB" sz="2800" b="0" strike="noStrike" spc="-1">
              <a:latin typeface="Arial"/>
            </a:endParaRPr>
          </a:p>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1</a:t>
            </a:r>
            <a:r>
              <a:rPr lang="en-US" sz="2800" b="0" strike="noStrike" spc="-1" baseline="30000">
                <a:solidFill>
                  <a:srgbClr val="000000"/>
                </a:solidFill>
                <a:latin typeface="Arial"/>
              </a:rPr>
              <a:t>st</a:t>
            </a:r>
            <a:r>
              <a:rPr lang="en-US" sz="2800" b="0" strike="noStrike" spc="-1">
                <a:solidFill>
                  <a:srgbClr val="000000"/>
                </a:solidFill>
                <a:latin typeface="Arial"/>
              </a:rPr>
              <a:t>, convert to binary using divide by 2 method</a:t>
            </a:r>
            <a:endParaRPr lang="en-GB" sz="2800" b="0" strike="noStrike" spc="-1">
              <a:latin typeface="Arial"/>
            </a:endParaRPr>
          </a:p>
        </p:txBody>
      </p:sp>
      <p:sp>
        <p:nvSpPr>
          <p:cNvPr id="458" name="CustomShape 4"/>
          <p:cNvSpPr/>
          <p:nvPr/>
        </p:nvSpPr>
        <p:spPr>
          <a:xfrm>
            <a:off x="0" y="1882800"/>
            <a:ext cx="8686440" cy="1087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5777</a:t>
            </a:r>
            <a:r>
              <a:rPr lang="en-US" sz="3200" b="0" strike="noStrike" spc="-1" baseline="-25000">
                <a:solidFill>
                  <a:srgbClr val="000000"/>
                </a:solidFill>
                <a:latin typeface="Arial"/>
              </a:rPr>
              <a:t>10 </a:t>
            </a:r>
            <a:r>
              <a:rPr lang="en-US" sz="3200" b="0" strike="noStrike" spc="-1">
                <a:solidFill>
                  <a:srgbClr val="000000"/>
                </a:solidFill>
                <a:latin typeface="Arial"/>
              </a:rPr>
              <a:t>= 1011010010001</a:t>
            </a:r>
            <a:r>
              <a:rPr lang="en-US" sz="3200" b="0" strike="noStrike" spc="-1" baseline="-25000">
                <a:solidFill>
                  <a:srgbClr val="000000"/>
                </a:solidFill>
                <a:latin typeface="Arial"/>
              </a:rPr>
              <a:t>2</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Positive number, so sign bit (S) equals 0. </a:t>
            </a:r>
            <a:endParaRPr lang="en-GB" sz="3200" b="0" strike="noStrike" spc="-1">
              <a:latin typeface="Arial"/>
            </a:endParaRPr>
          </a:p>
        </p:txBody>
      </p:sp>
      <p:sp>
        <p:nvSpPr>
          <p:cNvPr id="459" name="CustomShape 5"/>
          <p:cNvSpPr/>
          <p:nvPr/>
        </p:nvSpPr>
        <p:spPr>
          <a:xfrm>
            <a:off x="0" y="2898720"/>
            <a:ext cx="8686440" cy="1663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5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000" b="0" strike="noStrike" spc="-1">
                <a:solidFill>
                  <a:srgbClr val="000000"/>
                </a:solidFill>
                <a:latin typeface="Arial"/>
              </a:rPr>
              <a:t>2</a:t>
            </a:r>
            <a:r>
              <a:rPr lang="en-US" sz="3000" b="0" strike="noStrike" spc="-1" baseline="30000">
                <a:solidFill>
                  <a:srgbClr val="000000"/>
                </a:solidFill>
                <a:latin typeface="Arial"/>
              </a:rPr>
              <a:t>nd</a:t>
            </a:r>
            <a:r>
              <a:rPr lang="en-US" sz="3000" b="0" strike="noStrike" spc="-1">
                <a:solidFill>
                  <a:srgbClr val="000000"/>
                </a:solidFill>
                <a:latin typeface="Arial"/>
              </a:rPr>
              <a:t>, count number of places to move binary point</a:t>
            </a:r>
            <a:endParaRPr lang="en-GB" sz="3000" b="0" strike="noStrike" spc="-1">
              <a:latin typeface="Arial"/>
            </a:endParaRPr>
          </a:p>
          <a:p>
            <a:pPr marL="339840" indent="-325080">
              <a:lnSpc>
                <a:spcPct val="90000"/>
              </a:lnSpc>
              <a:spcBef>
                <a:spcPts val="799"/>
              </a:spcBef>
              <a:tabLst>
                <a:tab pos="0" algn="l"/>
              </a:tabLst>
            </a:pPr>
            <a:r>
              <a:rPr lang="en-US" sz="3000" b="0" strike="noStrike" spc="-1" baseline="-25000">
                <a:solidFill>
                  <a:srgbClr val="000000"/>
                </a:solidFill>
                <a:latin typeface="Arial"/>
              </a:rPr>
              <a:t>	     	</a:t>
            </a:r>
            <a:r>
              <a:rPr lang="en-US" sz="3200" b="0" strike="noStrike" spc="-1">
                <a:solidFill>
                  <a:srgbClr val="000000"/>
                </a:solidFill>
                <a:latin typeface="Arial"/>
              </a:rPr>
              <a:t>1011010010001</a:t>
            </a:r>
            <a:r>
              <a:rPr lang="en-US" sz="3200" b="0" strike="noStrike" spc="-1" baseline="-25000">
                <a:solidFill>
                  <a:srgbClr val="000000"/>
                </a:solidFill>
                <a:latin typeface="Arial"/>
              </a:rPr>
              <a:t>2</a:t>
            </a:r>
            <a:r>
              <a:rPr lang="en-US" sz="3200" b="0" strike="noStrike" spc="-1">
                <a:solidFill>
                  <a:srgbClr val="000000"/>
                </a:solidFill>
                <a:latin typeface="Arial"/>
              </a:rPr>
              <a:t> = 1.011010010001 x 2</a:t>
            </a:r>
            <a:r>
              <a:rPr lang="en-US" sz="3200" b="0" strike="noStrike" spc="-1" baseline="40000">
                <a:solidFill>
                  <a:srgbClr val="000000"/>
                </a:solidFill>
                <a:latin typeface="Arial"/>
              </a:rPr>
              <a:t>12</a:t>
            </a:r>
            <a:endParaRPr lang="en-GB" sz="3200" b="0" strike="noStrike" spc="-1">
              <a:latin typeface="Arial"/>
            </a:endParaRPr>
          </a:p>
          <a:p>
            <a:pPr marL="339840" indent="-325080">
              <a:lnSpc>
                <a:spcPct val="90000"/>
              </a:lnSpc>
              <a:spcBef>
                <a:spcPts val="799"/>
              </a:spcBef>
              <a:tabLst>
                <a:tab pos="0" algn="l"/>
              </a:tabLst>
            </a:pPr>
            <a:r>
              <a:rPr lang="en-US" sz="3200" b="0" strike="noStrike" spc="-1" baseline="40000">
                <a:solidFill>
                  <a:srgbClr val="000000"/>
                </a:solidFill>
                <a:latin typeface="Arial"/>
              </a:rPr>
              <a:t>		</a:t>
            </a:r>
            <a:r>
              <a:rPr lang="en-US" sz="3200" b="0" strike="noStrike" spc="-1">
                <a:solidFill>
                  <a:srgbClr val="000000"/>
                </a:solidFill>
                <a:latin typeface="Arial"/>
              </a:rPr>
              <a:t>Add 127 to 12 = 139</a:t>
            </a:r>
            <a:r>
              <a:rPr lang="en-US" sz="3200" b="0" strike="noStrike" spc="-1" baseline="-25000">
                <a:solidFill>
                  <a:srgbClr val="000000"/>
                </a:solidFill>
                <a:latin typeface="Arial"/>
              </a:rPr>
              <a:t>10</a:t>
            </a:r>
            <a:r>
              <a:rPr lang="en-US" sz="3200" b="0" strike="noStrike" spc="-1">
                <a:solidFill>
                  <a:srgbClr val="000000"/>
                </a:solidFill>
                <a:latin typeface="Arial"/>
              </a:rPr>
              <a:t> = 10001011</a:t>
            </a:r>
            <a:r>
              <a:rPr lang="en-US" sz="3200" b="0" strike="noStrike" spc="-1" baseline="-25000">
                <a:solidFill>
                  <a:srgbClr val="000000"/>
                </a:solidFill>
                <a:latin typeface="Arial"/>
              </a:rPr>
              <a:t>2</a:t>
            </a:r>
            <a:endParaRPr lang="en-GB" sz="3200" b="0" strike="noStrike" spc="-1">
              <a:latin typeface="Arial"/>
            </a:endParaRPr>
          </a:p>
        </p:txBody>
      </p:sp>
      <p:sp>
        <p:nvSpPr>
          <p:cNvPr id="460" name="CustomShape 6"/>
          <p:cNvSpPr/>
          <p:nvPr/>
        </p:nvSpPr>
        <p:spPr>
          <a:xfrm>
            <a:off x="152280" y="5141880"/>
            <a:ext cx="8686440" cy="1106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Mantissa is fractional part, 011010010001</a:t>
            </a:r>
            <a:endParaRPr lang="en-GB" sz="3200" b="0" strike="noStrike" spc="-1">
              <a:latin typeface="Arial"/>
            </a:endParaRPr>
          </a:p>
          <a:p>
            <a:pPr marL="325440" indent="-325080">
              <a:lnSpc>
                <a:spcPct val="9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Finally, put everything together</a:t>
            </a:r>
            <a:endParaRPr lang="en-GB" sz="3200" b="0" strike="noStrike" spc="-1">
              <a:latin typeface="Arial"/>
            </a:endParaRPr>
          </a:p>
        </p:txBody>
      </p:sp>
      <p:grpSp>
        <p:nvGrpSpPr>
          <p:cNvPr id="461" name="Group 7"/>
          <p:cNvGrpSpPr/>
          <p:nvPr/>
        </p:nvGrpSpPr>
        <p:grpSpPr>
          <a:xfrm>
            <a:off x="316080" y="2930400"/>
            <a:ext cx="8630640" cy="3679920"/>
            <a:chOff x="316080" y="2930400"/>
            <a:chExt cx="8630640" cy="3679920"/>
          </a:xfrm>
        </p:grpSpPr>
        <p:grpSp>
          <p:nvGrpSpPr>
            <p:cNvPr id="462" name="Group 8"/>
            <p:cNvGrpSpPr/>
            <p:nvPr/>
          </p:nvGrpSpPr>
          <p:grpSpPr>
            <a:xfrm>
              <a:off x="316080" y="2930400"/>
              <a:ext cx="7619400" cy="3679920"/>
              <a:chOff x="316080" y="2930400"/>
              <a:chExt cx="7619400" cy="3679920"/>
            </a:xfrm>
          </p:grpSpPr>
          <p:grpSp>
            <p:nvGrpSpPr>
              <p:cNvPr id="463" name="Group 9"/>
              <p:cNvGrpSpPr/>
              <p:nvPr/>
            </p:nvGrpSpPr>
            <p:grpSpPr>
              <a:xfrm>
                <a:off x="1012680" y="5788080"/>
                <a:ext cx="6922800" cy="822240"/>
                <a:chOff x="1012680" y="5788080"/>
                <a:chExt cx="6922800" cy="822240"/>
              </a:xfrm>
            </p:grpSpPr>
            <p:sp>
              <p:nvSpPr>
                <p:cNvPr id="464" name="CustomShape 10"/>
                <p:cNvSpPr/>
                <p:nvPr/>
              </p:nvSpPr>
              <p:spPr>
                <a:xfrm>
                  <a:off x="1012680" y="6242040"/>
                  <a:ext cx="6676560" cy="36756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0        10001011		011010010001</a:t>
                  </a:r>
                  <a:r>
                    <a:rPr lang="en-US" sz="1800" b="0" strike="noStrike" spc="-1">
                      <a:solidFill>
                        <a:srgbClr val="FF3300"/>
                      </a:solidFill>
                      <a:latin typeface="Arial"/>
                    </a:rPr>
                    <a:t>00000000000</a:t>
                  </a:r>
                  <a:endParaRPr lang="en-GB" sz="1800" b="0" strike="noStrike" spc="-1">
                    <a:latin typeface="Arial"/>
                  </a:endParaRPr>
                </a:p>
              </p:txBody>
            </p:sp>
            <p:sp>
              <p:nvSpPr>
                <p:cNvPr id="465" name="Line 11"/>
                <p:cNvSpPr/>
                <p:nvPr/>
              </p:nvSpPr>
              <p:spPr>
                <a:xfrm>
                  <a:off x="1396800" y="6260760"/>
                  <a:ext cx="0" cy="34956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66" name="Line 12"/>
                <p:cNvSpPr/>
                <p:nvPr/>
              </p:nvSpPr>
              <p:spPr>
                <a:xfrm>
                  <a:off x="3371760" y="6254640"/>
                  <a:ext cx="0" cy="34920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67" name="CustomShape 13"/>
                <p:cNvSpPr/>
                <p:nvPr/>
              </p:nvSpPr>
              <p:spPr>
                <a:xfrm>
                  <a:off x="1027080" y="5788080"/>
                  <a:ext cx="69084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FF3300"/>
                      </a:solidFill>
                      <a:latin typeface="Arial"/>
                    </a:rPr>
                    <a:t>S               E                                           F</a:t>
                  </a:r>
                  <a:endParaRPr lang="en-GB" sz="1800" b="0" strike="noStrike" spc="-1">
                    <a:latin typeface="Arial"/>
                  </a:endParaRPr>
                </a:p>
              </p:txBody>
            </p:sp>
          </p:grpSp>
          <p:sp>
            <p:nvSpPr>
              <p:cNvPr id="468" name="Line 14"/>
              <p:cNvSpPr/>
              <p:nvPr/>
            </p:nvSpPr>
            <p:spPr>
              <a:xfrm flipH="1">
                <a:off x="5278320" y="5294160"/>
                <a:ext cx="1944720" cy="822240"/>
              </a:xfrm>
              <a:prstGeom prst="line">
                <a:avLst/>
              </a:prstGeom>
              <a:ln w="9360" cap="sq">
                <a:solidFill>
                  <a:srgbClr val="FF0000"/>
                </a:solidFill>
                <a:miter/>
                <a:tailEnd type="triangle" w="med" len="med"/>
              </a:ln>
            </p:spPr>
            <p:style>
              <a:lnRef idx="0">
                <a:scrgbClr r="0" g="0" b="0"/>
              </a:lnRef>
              <a:fillRef idx="0">
                <a:scrgbClr r="0" g="0" b="0"/>
              </a:fillRef>
              <a:effectRef idx="0">
                <a:scrgbClr r="0" g="0" b="0"/>
              </a:effectRef>
              <a:fontRef idx="minor"/>
            </p:style>
          </p:sp>
          <p:sp>
            <p:nvSpPr>
              <p:cNvPr id="469" name="Line 15"/>
              <p:cNvSpPr/>
              <p:nvPr/>
            </p:nvSpPr>
            <p:spPr>
              <a:xfrm flipH="1">
                <a:off x="2446200" y="4641840"/>
                <a:ext cx="3066840" cy="1509480"/>
              </a:xfrm>
              <a:prstGeom prst="line">
                <a:avLst/>
              </a:prstGeom>
              <a:ln w="9360" cap="sq">
                <a:solidFill>
                  <a:srgbClr val="FF0000"/>
                </a:solidFill>
                <a:miter/>
                <a:tailEnd type="triangle" w="med" len="med"/>
              </a:ln>
            </p:spPr>
            <p:style>
              <a:lnRef idx="0">
                <a:scrgbClr r="0" g="0" b="0"/>
              </a:lnRef>
              <a:fillRef idx="0">
                <a:scrgbClr r="0" g="0" b="0"/>
              </a:fillRef>
              <a:effectRef idx="0">
                <a:scrgbClr r="0" g="0" b="0"/>
              </a:effectRef>
              <a:fontRef idx="minor"/>
            </p:style>
          </p:sp>
          <p:sp>
            <p:nvSpPr>
              <p:cNvPr id="470" name="CustomShape 16"/>
              <p:cNvSpPr/>
              <p:nvPr/>
            </p:nvSpPr>
            <p:spPr>
              <a:xfrm>
                <a:off x="316080" y="2930400"/>
                <a:ext cx="7056000" cy="3184200"/>
              </a:xfrm>
              <a:custGeom>
                <a:avLst/>
                <a:gdLst/>
                <a:ahLst/>
                <a:cxnLst/>
                <a:rect l="l" t="t" r="r" b="b"/>
                <a:pathLst>
                  <a:path w="4412" h="1866">
                    <a:moveTo>
                      <a:pt x="4412" y="0"/>
                    </a:moveTo>
                    <a:cubicBezTo>
                      <a:pt x="2874" y="20"/>
                      <a:pt x="1336" y="40"/>
                      <a:pt x="668" y="351"/>
                    </a:cubicBezTo>
                    <a:cubicBezTo>
                      <a:pt x="0" y="662"/>
                      <a:pt x="202" y="1264"/>
                      <a:pt x="405" y="1866"/>
                    </a:cubicBezTo>
                  </a:path>
                </a:pathLst>
              </a:custGeom>
              <a:noFill/>
              <a:ln w="9360" cap="sq">
                <a:solidFill>
                  <a:srgbClr val="FF3300"/>
                </a:solidFill>
                <a:round/>
                <a:tailEnd type="triangle" w="med" len="med"/>
              </a:ln>
            </p:spPr>
            <p:style>
              <a:lnRef idx="0">
                <a:scrgbClr r="0" g="0" b="0"/>
              </a:lnRef>
              <a:fillRef idx="0">
                <a:scrgbClr r="0" g="0" b="0"/>
              </a:fillRef>
              <a:effectRef idx="0">
                <a:scrgbClr r="0" g="0" b="0"/>
              </a:effectRef>
              <a:fontRef idx="minor"/>
            </p:style>
          </p:sp>
        </p:grpSp>
        <p:sp>
          <p:nvSpPr>
            <p:cNvPr id="471" name="CustomShape 17"/>
            <p:cNvSpPr/>
            <p:nvPr/>
          </p:nvSpPr>
          <p:spPr>
            <a:xfrm>
              <a:off x="6251400" y="5808600"/>
              <a:ext cx="269532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Fill in with trailing zeroes</a:t>
              </a:r>
              <a:endParaRPr lang="en-GB" sz="1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459"/>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9CE8913-6089-4073-A6C5-D37A331C2120}" type="slidenum">
              <a:rPr lang="en-US" sz="1300" b="0" strike="noStrike" spc="-1">
                <a:solidFill>
                  <a:srgbClr val="000000"/>
                </a:solidFill>
                <a:latin typeface="Arial"/>
              </a:rPr>
              <a:t>53</a:t>
            </a:fld>
            <a:endParaRPr lang="en-GB" sz="1300" b="0" strike="noStrike" spc="-1">
              <a:latin typeface="Arial"/>
            </a:endParaRPr>
          </a:p>
        </p:txBody>
      </p:sp>
      <p:sp>
        <p:nvSpPr>
          <p:cNvPr id="473" name="CustomShape 2"/>
          <p:cNvSpPr/>
          <p:nvPr/>
        </p:nvSpPr>
        <p:spPr>
          <a:xfrm>
            <a:off x="457200" y="-7632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Single Precision</a:t>
            </a:r>
            <a:endParaRPr lang="en-GB" sz="4000" b="0" strike="noStrike" spc="-1">
              <a:latin typeface="Arial"/>
            </a:endParaRPr>
          </a:p>
        </p:txBody>
      </p:sp>
      <p:sp>
        <p:nvSpPr>
          <p:cNvPr id="474" name="CustomShape 3"/>
          <p:cNvSpPr/>
          <p:nvPr/>
        </p:nvSpPr>
        <p:spPr>
          <a:xfrm>
            <a:off x="309600" y="2268360"/>
            <a:ext cx="8381520" cy="4371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The general approach to determining the value of a floating-point number is expressed by the following formula:</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600" b="0" strike="noStrike" spc="-1">
                <a:solidFill>
                  <a:srgbClr val="000000"/>
                </a:solidFill>
                <a:latin typeface="Arial"/>
              </a:rPr>
              <a:t>Number = 	</a:t>
            </a:r>
            <a:endParaRPr lang="en-GB" sz="2600" b="0" strike="noStrike" spc="-1">
              <a:latin typeface="Arial"/>
            </a:endParaRPr>
          </a:p>
          <a:p>
            <a:pPr marL="739800" indent="-267840">
              <a:lnSpc>
                <a:spcPct val="100000"/>
              </a:lnSpc>
              <a:spcBef>
                <a:spcPts val="700"/>
              </a:spcBef>
              <a:tabLst>
                <a:tab pos="0" algn="l"/>
              </a:tabLst>
            </a:pPr>
            <a:endParaRPr lang="en-GB" sz="2600" b="0" strike="noStrike" spc="-1">
              <a:latin typeface="Arial"/>
            </a:endParaRPr>
          </a:p>
          <a:p>
            <a:pPr marL="339840" indent="-325080">
              <a:lnSpc>
                <a:spcPct val="100000"/>
              </a:lnSpc>
              <a:spcBef>
                <a:spcPts val="499"/>
              </a:spcBef>
              <a:tabLst>
                <a:tab pos="0" algn="l"/>
              </a:tabLst>
            </a:pPr>
            <a:endParaRPr lang="en-GB" sz="26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Number = (-1)</a:t>
            </a:r>
            <a:r>
              <a:rPr lang="en-US" sz="2800" b="1" strike="noStrike" spc="-1" baseline="40000">
                <a:solidFill>
                  <a:srgbClr val="000000"/>
                </a:solidFill>
                <a:latin typeface="Arial"/>
              </a:rPr>
              <a:t>1</a:t>
            </a:r>
            <a:r>
              <a:rPr lang="en-US" sz="2800" b="0" strike="noStrike" spc="-1">
                <a:solidFill>
                  <a:srgbClr val="000000"/>
                </a:solidFill>
                <a:latin typeface="Arial"/>
              </a:rPr>
              <a:t>(1.10001110001)(</a:t>
            </a:r>
            <a:r>
              <a:rPr lang="en-US" sz="2800" b="1" strike="noStrike" spc="-1">
                <a:solidFill>
                  <a:srgbClr val="000000"/>
                </a:solidFill>
                <a:latin typeface="Arial"/>
              </a:rPr>
              <a:t>2</a:t>
            </a:r>
            <a:r>
              <a:rPr lang="en-US" sz="2800" b="1" strike="noStrike" spc="-1" baseline="40000">
                <a:solidFill>
                  <a:srgbClr val="000000"/>
                </a:solidFill>
                <a:latin typeface="Arial"/>
              </a:rPr>
              <a:t>145-127</a:t>
            </a:r>
            <a:r>
              <a:rPr lang="en-US" sz="2800" b="0" strike="noStrike" spc="-1">
                <a:solidFill>
                  <a:srgbClr val="000000"/>
                </a:solidFill>
                <a:latin typeface="Arial"/>
              </a:rPr>
              <a:t>)</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 (-1)(1.10001110001)(</a:t>
            </a:r>
            <a:r>
              <a:rPr lang="en-US" sz="2800" b="1" strike="noStrike" spc="-1">
                <a:solidFill>
                  <a:srgbClr val="000000"/>
                </a:solidFill>
                <a:latin typeface="Arial"/>
              </a:rPr>
              <a:t>2</a:t>
            </a:r>
            <a:r>
              <a:rPr lang="en-US" sz="2800" b="1" strike="noStrike" spc="-1" baseline="40000">
                <a:solidFill>
                  <a:srgbClr val="000000"/>
                </a:solidFill>
                <a:latin typeface="Arial"/>
              </a:rPr>
              <a:t>18</a:t>
            </a:r>
            <a:r>
              <a:rPr lang="en-US" sz="2800" b="0" strike="noStrike" spc="-1">
                <a:solidFill>
                  <a:srgbClr val="000000"/>
                </a:solidFill>
                <a:latin typeface="Arial"/>
              </a:rPr>
              <a:t>) =  </a:t>
            </a:r>
            <a:endParaRPr lang="en-GB" sz="2800" b="0" strike="noStrike" spc="-1">
              <a:latin typeface="Arial"/>
            </a:endParaRPr>
          </a:p>
          <a:p>
            <a:pPr marL="339840" indent="-325080">
              <a:lnSpc>
                <a:spcPct val="100000"/>
              </a:lnSpc>
              <a:spcBef>
                <a:spcPts val="799"/>
              </a:spcBef>
              <a:tabLst>
                <a:tab pos="0" algn="l"/>
              </a:tabLst>
            </a:pPr>
            <a:r>
              <a:rPr lang="en-US" sz="2800" b="0" strike="noStrike" spc="-1">
                <a:solidFill>
                  <a:srgbClr val="000000"/>
                </a:solidFill>
                <a:latin typeface="Arial"/>
              </a:rPr>
              <a:t>-1100011100010000000=-407,688</a:t>
            </a:r>
            <a:endParaRPr lang="en-GB" sz="2800" b="0" strike="noStrike" spc="-1">
              <a:latin typeface="Arial"/>
            </a:endParaRPr>
          </a:p>
        </p:txBody>
      </p:sp>
      <p:sp>
        <p:nvSpPr>
          <p:cNvPr id="475" name="CustomShape 4"/>
          <p:cNvSpPr/>
          <p:nvPr/>
        </p:nvSpPr>
        <p:spPr>
          <a:xfrm>
            <a:off x="1219320" y="1554120"/>
            <a:ext cx="6629040" cy="33660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600" b="0" strike="noStrike" spc="-1">
                <a:solidFill>
                  <a:srgbClr val="000000"/>
                </a:solidFill>
                <a:latin typeface="Arial"/>
              </a:rPr>
              <a:t>S        Exponent (E)		Mantissa (fraction, F)</a:t>
            </a:r>
            <a:endParaRPr lang="en-GB" sz="1600" b="0" strike="noStrike" spc="-1">
              <a:latin typeface="Arial"/>
            </a:endParaRPr>
          </a:p>
        </p:txBody>
      </p:sp>
      <p:sp>
        <p:nvSpPr>
          <p:cNvPr id="476" name="Line 5"/>
          <p:cNvSpPr/>
          <p:nvPr/>
        </p:nvSpPr>
        <p:spPr>
          <a:xfrm>
            <a:off x="1600200" y="1571400"/>
            <a:ext cx="1440" cy="3398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77" name="Line 6"/>
          <p:cNvSpPr/>
          <p:nvPr/>
        </p:nvSpPr>
        <p:spPr>
          <a:xfrm>
            <a:off x="3560760" y="1564920"/>
            <a:ext cx="1440" cy="3398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78" name="CustomShape 7"/>
          <p:cNvSpPr/>
          <p:nvPr/>
        </p:nvSpPr>
        <p:spPr>
          <a:xfrm>
            <a:off x="3718080" y="1081080"/>
            <a:ext cx="993240" cy="336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600" b="0" strike="noStrike" spc="-1">
                <a:solidFill>
                  <a:srgbClr val="000000"/>
                </a:solidFill>
                <a:latin typeface="Arial"/>
              </a:rPr>
              <a:t>32 bits</a:t>
            </a:r>
            <a:endParaRPr lang="en-GB" sz="1600" b="0" strike="noStrike" spc="-1">
              <a:latin typeface="Arial"/>
            </a:endParaRPr>
          </a:p>
        </p:txBody>
      </p:sp>
      <p:sp>
        <p:nvSpPr>
          <p:cNvPr id="479" name="Line 8"/>
          <p:cNvSpPr/>
          <p:nvPr/>
        </p:nvSpPr>
        <p:spPr>
          <a:xfrm flipH="1">
            <a:off x="1214280" y="1258560"/>
            <a:ext cx="2440080" cy="18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480" name="Line 9"/>
          <p:cNvSpPr/>
          <p:nvPr/>
        </p:nvSpPr>
        <p:spPr>
          <a:xfrm>
            <a:off x="4724280" y="1249200"/>
            <a:ext cx="3124080" cy="14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481" name="CustomShape 10"/>
          <p:cNvSpPr/>
          <p:nvPr/>
        </p:nvSpPr>
        <p:spPr>
          <a:xfrm>
            <a:off x="1143000" y="1973160"/>
            <a:ext cx="6857640" cy="336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600" b="0" strike="noStrike" spc="-1">
                <a:solidFill>
                  <a:srgbClr val="FF3300"/>
                </a:solidFill>
                <a:latin typeface="Arial"/>
              </a:rPr>
              <a:t>1 bit        8 bits                                             23 bits</a:t>
            </a:r>
            <a:endParaRPr lang="en-GB" sz="1600" b="0" strike="noStrike" spc="-1">
              <a:latin typeface="Arial"/>
            </a:endParaRPr>
          </a:p>
        </p:txBody>
      </p:sp>
      <p:graphicFrame>
        <p:nvGraphicFramePr>
          <p:cNvPr id="482" name="Table 11"/>
          <p:cNvGraphicFramePr/>
          <p:nvPr/>
        </p:nvGraphicFramePr>
        <p:xfrm>
          <a:off x="579600" y="4189320"/>
          <a:ext cx="6433920" cy="618840"/>
        </p:xfrm>
        <a:graphic>
          <a:graphicData uri="http://schemas.openxmlformats.org/drawingml/2006/table">
            <a:tbl>
              <a:tblPr/>
              <a:tblGrid>
                <a:gridCol w="744480">
                  <a:extLst>
                    <a:ext uri="{9D8B030D-6E8A-4147-A177-3AD203B41FA5}">
                      <a16:colId xmlns:a16="http://schemas.microsoft.com/office/drawing/2014/main" val="20000"/>
                    </a:ext>
                  </a:extLst>
                </a:gridCol>
                <a:gridCol w="1625400">
                  <a:extLst>
                    <a:ext uri="{9D8B030D-6E8A-4147-A177-3AD203B41FA5}">
                      <a16:colId xmlns:a16="http://schemas.microsoft.com/office/drawing/2014/main" val="20001"/>
                    </a:ext>
                  </a:extLst>
                </a:gridCol>
                <a:gridCol w="4064040">
                  <a:extLst>
                    <a:ext uri="{9D8B030D-6E8A-4147-A177-3AD203B41FA5}">
                      <a16:colId xmlns:a16="http://schemas.microsoft.com/office/drawing/2014/main" val="20002"/>
                    </a:ext>
                  </a:extLst>
                </a:gridCol>
              </a:tblGrid>
              <a:tr h="618840">
                <a:tc>
                  <a:txBody>
                    <a:bodyPr/>
                    <a:lstStyle/>
                    <a:p>
                      <a:pPr>
                        <a:lnSpc>
                          <a:spcPct val="47000"/>
                        </a:lnSpc>
                        <a:tabLst>
                          <a:tab pos="0" algn="l"/>
                        </a:tabLst>
                      </a:pPr>
                      <a:r>
                        <a:rPr lang="en-US" sz="2200" b="0" strike="noStrike" spc="-1">
                          <a:solidFill>
                            <a:srgbClr val="000000"/>
                          </a:solidFill>
                          <a:latin typeface="Arial"/>
                        </a:rPr>
                        <a:t>1</a:t>
                      </a:r>
                      <a:endParaRPr lang="en-GB" sz="22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nSpc>
                          <a:spcPct val="47000"/>
                        </a:lnSpc>
                        <a:tabLst>
                          <a:tab pos="0" algn="l"/>
                        </a:tabLst>
                      </a:pPr>
                      <a:r>
                        <a:rPr lang="en-US" sz="2200" b="0" strike="noStrike" spc="-1">
                          <a:solidFill>
                            <a:srgbClr val="000000"/>
                          </a:solidFill>
                          <a:latin typeface="Arial"/>
                        </a:rPr>
                        <a:t>10010001</a:t>
                      </a:r>
                      <a:endParaRPr lang="en-GB" sz="22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nSpc>
                          <a:spcPct val="47000"/>
                        </a:lnSpc>
                        <a:tabLst>
                          <a:tab pos="0" algn="l"/>
                        </a:tabLst>
                      </a:pPr>
                      <a:r>
                        <a:rPr lang="en-US" sz="2200" b="0" strike="noStrike" spc="-1">
                          <a:solidFill>
                            <a:srgbClr val="000000"/>
                          </a:solidFill>
                          <a:latin typeface="Arial"/>
                        </a:rPr>
                        <a:t>10001110001000000000000</a:t>
                      </a:r>
                      <a:endParaRPr lang="en-GB" sz="22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extLst>
                  <a:ext uri="{0D108BD9-81ED-4DB2-BD59-A6C34878D82A}">
                    <a16:rowId xmlns:a16="http://schemas.microsoft.com/office/drawing/2014/main" val="10000"/>
                  </a:ext>
                </a:extLst>
              </a:tr>
            </a:tbl>
          </a:graphicData>
        </a:graphic>
      </p:graphicFrame>
      <p:graphicFrame>
        <p:nvGraphicFramePr>
          <p:cNvPr id="483" name="Table 12"/>
          <p:cNvGraphicFramePr/>
          <p:nvPr/>
        </p:nvGraphicFramePr>
        <p:xfrm>
          <a:off x="7772400" y="2830680"/>
          <a:ext cx="1234800" cy="3238200"/>
        </p:xfrm>
        <a:graphic>
          <a:graphicData uri="http://schemas.openxmlformats.org/drawingml/2006/table">
            <a:tbl>
              <a:tblPr/>
              <a:tblGrid>
                <a:gridCol w="1234800">
                  <a:extLst>
                    <a:ext uri="{9D8B030D-6E8A-4147-A177-3AD203B41FA5}">
                      <a16:colId xmlns:a16="http://schemas.microsoft.com/office/drawing/2014/main" val="20000"/>
                    </a:ext>
                  </a:extLst>
                </a:gridCol>
              </a:tblGrid>
              <a:tr h="404640">
                <a:tc>
                  <a:txBody>
                    <a:bodyPr/>
                    <a:lstStyle/>
                    <a:p>
                      <a:pPr algn="r">
                        <a:lnSpc>
                          <a:spcPct val="54000"/>
                        </a:lnSpc>
                        <a:tabLst>
                          <a:tab pos="0" algn="l"/>
                        </a:tabLst>
                      </a:pPr>
                      <a:r>
                        <a:rPr lang="en-US" sz="1200" b="0" strike="noStrike" spc="-1">
                          <a:solidFill>
                            <a:srgbClr val="000000"/>
                          </a:solidFill>
                          <a:latin typeface="Arial"/>
                        </a:rPr>
                        <a:t>10001110001</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04640">
                <a:tc>
                  <a:txBody>
                    <a:bodyPr/>
                    <a:lstStyle/>
                    <a:p>
                      <a:pPr algn="r">
                        <a:lnSpc>
                          <a:spcPct val="54000"/>
                        </a:lnSpc>
                        <a:tabLst>
                          <a:tab pos="0" algn="l"/>
                        </a:tabLst>
                      </a:pPr>
                      <a:r>
                        <a:rPr lang="en-US" sz="1200" b="0" strike="noStrike" spc="-1">
                          <a:solidFill>
                            <a:srgbClr val="000000"/>
                          </a:solidFill>
                          <a:latin typeface="Arial"/>
                        </a:rPr>
                        <a:t>0.5</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04640">
                <a:tc>
                  <a:txBody>
                    <a:bodyPr/>
                    <a:lstStyle/>
                    <a:p>
                      <a:pPr algn="r">
                        <a:lnSpc>
                          <a:spcPct val="54000"/>
                        </a:lnSpc>
                        <a:tabLst>
                          <a:tab pos="0" algn="l"/>
                        </a:tabLst>
                      </a:pPr>
                      <a:r>
                        <a:rPr lang="en-US" sz="1200" b="0" strike="noStrike" spc="-1">
                          <a:solidFill>
                            <a:srgbClr val="000000"/>
                          </a:solidFill>
                          <a:latin typeface="Arial"/>
                        </a:rPr>
                        <a:t>0.03125</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04640">
                <a:tc>
                  <a:txBody>
                    <a:bodyPr/>
                    <a:lstStyle/>
                    <a:p>
                      <a:pPr algn="r">
                        <a:lnSpc>
                          <a:spcPct val="54000"/>
                        </a:lnSpc>
                        <a:tabLst>
                          <a:tab pos="0" algn="l"/>
                        </a:tabLst>
                      </a:pPr>
                      <a:r>
                        <a:rPr lang="en-US" sz="1200" b="0" strike="noStrike" spc="-1">
                          <a:solidFill>
                            <a:srgbClr val="000000"/>
                          </a:solidFill>
                          <a:latin typeface="Arial"/>
                        </a:rPr>
                        <a:t>0.015625</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04640">
                <a:tc>
                  <a:txBody>
                    <a:bodyPr/>
                    <a:lstStyle/>
                    <a:p>
                      <a:pPr algn="r">
                        <a:lnSpc>
                          <a:spcPct val="54000"/>
                        </a:lnSpc>
                        <a:tabLst>
                          <a:tab pos="0" algn="l"/>
                        </a:tabLst>
                      </a:pPr>
                      <a:r>
                        <a:rPr lang="en-US" sz="1200" b="0" strike="noStrike" spc="-1">
                          <a:solidFill>
                            <a:srgbClr val="000000"/>
                          </a:solidFill>
                          <a:latin typeface="Arial"/>
                        </a:rPr>
                        <a:t>0.0078125</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04640">
                <a:tc>
                  <a:txBody>
                    <a:bodyPr/>
                    <a:lstStyle/>
                    <a:p>
                      <a:pPr algn="r">
                        <a:lnSpc>
                          <a:spcPct val="54000"/>
                        </a:lnSpc>
                        <a:tabLst>
                          <a:tab pos="0" algn="l"/>
                        </a:tabLst>
                      </a:pPr>
                      <a:r>
                        <a:rPr lang="en-US" sz="1200" b="0" strike="noStrike" spc="-1">
                          <a:solidFill>
                            <a:srgbClr val="000000"/>
                          </a:solidFill>
                          <a:latin typeface="Arial"/>
                        </a:rPr>
                        <a:t>0.0004882813</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404640">
                <a:tc>
                  <a:txBody>
                    <a:bodyPr/>
                    <a:lstStyle/>
                    <a:p>
                      <a:pPr algn="r">
                        <a:lnSpc>
                          <a:spcPct val="54000"/>
                        </a:lnSpc>
                        <a:tabLst>
                          <a:tab pos="0" algn="l"/>
                        </a:tabLst>
                      </a:pPr>
                      <a:r>
                        <a:rPr lang="en-US" sz="1200" b="0" strike="noStrike" spc="-1">
                          <a:solidFill>
                            <a:srgbClr val="000000"/>
                          </a:solidFill>
                          <a:latin typeface="Arial"/>
                        </a:rPr>
                        <a:t>0.5551757813</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405720">
                <a:tc>
                  <a:txBody>
                    <a:bodyPr/>
                    <a:lstStyle/>
                    <a:p>
                      <a:pPr algn="r">
                        <a:lnSpc>
                          <a:spcPct val="54000"/>
                        </a:lnSpc>
                        <a:tabLst>
                          <a:tab pos="0" algn="l"/>
                        </a:tabLst>
                      </a:pPr>
                      <a:r>
                        <a:rPr lang="en-US" sz="1200" b="0" strike="noStrike" spc="-1">
                          <a:solidFill>
                            <a:srgbClr val="000000"/>
                          </a:solidFill>
                          <a:latin typeface="Arial"/>
                        </a:rPr>
                        <a:t>1.5551757813</a:t>
                      </a:r>
                      <a:endParaRPr lang="en-GB" sz="12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4"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Checkup</a:t>
            </a:r>
            <a:endParaRPr lang="en-GB" sz="4400" b="0" strike="noStrike" spc="-1">
              <a:latin typeface="Arial"/>
            </a:endParaRPr>
          </a:p>
        </p:txBody>
      </p:sp>
      <p:sp>
        <p:nvSpPr>
          <p:cNvPr id="485" name="CustomShape 2"/>
          <p:cNvSpPr/>
          <p:nvPr/>
        </p:nvSpPr>
        <p:spPr>
          <a:xfrm>
            <a:off x="457200" y="1600200"/>
            <a:ext cx="8553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Arial"/>
              </a:rPr>
              <a:t>1. </a:t>
            </a:r>
            <a:r>
              <a:rPr lang="en-US" sz="2800" b="0" strike="noStrike" spc="-1">
                <a:solidFill>
                  <a:srgbClr val="000000"/>
                </a:solidFill>
                <a:latin typeface="Arial"/>
              </a:rPr>
              <a:t>Express the decimal number +9 as an 8-bit binary number in the sign-magnitude system.</a:t>
            </a:r>
            <a:endParaRPr lang="en-GB" sz="28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Arial"/>
              </a:rPr>
              <a:t>2. </a:t>
            </a:r>
            <a:r>
              <a:rPr lang="en-US" sz="2800" b="0" strike="noStrike" spc="-1">
                <a:solidFill>
                  <a:srgbClr val="000000"/>
                </a:solidFill>
                <a:latin typeface="Arial"/>
              </a:rPr>
              <a:t>Express the decimal number 233 as an 8-bit binary number in the 1’s complement system.</a:t>
            </a:r>
            <a:endParaRPr lang="en-GB" sz="28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Arial"/>
              </a:rPr>
              <a:t>3. </a:t>
            </a:r>
            <a:r>
              <a:rPr lang="en-US" sz="2800" b="0" strike="noStrike" spc="-1">
                <a:solidFill>
                  <a:srgbClr val="000000"/>
                </a:solidFill>
                <a:latin typeface="Arial"/>
              </a:rPr>
              <a:t>Express the decimal number 246 as an 8-bit binary number in the 2’s complement system.</a:t>
            </a:r>
            <a:endParaRPr lang="en-GB" sz="28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Arial"/>
              </a:rPr>
              <a:t>4. </a:t>
            </a:r>
            <a:r>
              <a:rPr lang="en-US" sz="2800" b="0" strike="noStrike" spc="-1">
                <a:solidFill>
                  <a:srgbClr val="000000"/>
                </a:solidFill>
                <a:latin typeface="Arial"/>
              </a:rPr>
              <a:t>List the three parts of a signed, floating-point number</a:t>
            </a:r>
            <a:endParaRPr lang="en-GB" sz="2800" b="0" strike="noStrike" spc="-1">
              <a:latin typeface="Arial"/>
            </a:endParaRPr>
          </a:p>
        </p:txBody>
      </p:sp>
      <p:sp>
        <p:nvSpPr>
          <p:cNvPr id="486"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04B37CF-B008-4C7B-8369-E941B37009A8}" type="slidenum">
              <a:rPr lang="en-US" sz="1400" b="0" strike="noStrike" spc="-1">
                <a:solidFill>
                  <a:srgbClr val="000000"/>
                </a:solidFill>
                <a:latin typeface="Arial"/>
              </a:rPr>
              <a:t>54</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48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EC665BE-A8ED-4C2C-B020-836761C5F12E}" type="slidenum">
              <a:rPr lang="en-US" sz="1400" b="0" strike="noStrike" spc="-1">
                <a:solidFill>
                  <a:srgbClr val="000000"/>
                </a:solidFill>
                <a:latin typeface="Arial"/>
              </a:rPr>
              <a:t>55</a:t>
            </a:fld>
            <a:endParaRPr lang="en-GB" sz="1400" b="0" strike="noStrike" spc="-1">
              <a:latin typeface="Arial"/>
            </a:endParaRPr>
          </a:p>
        </p:txBody>
      </p:sp>
      <p:sp>
        <p:nvSpPr>
          <p:cNvPr id="488"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Special Cases</a:t>
            </a:r>
            <a:endParaRPr lang="en-GB" sz="4400" b="0" strike="noStrike" spc="-1">
              <a:latin typeface="Arial"/>
            </a:endParaRPr>
          </a:p>
        </p:txBody>
      </p:sp>
      <p:sp>
        <p:nvSpPr>
          <p:cNvPr id="489" name="CustomShape 3"/>
          <p:cNvSpPr/>
          <p:nvPr/>
        </p:nvSpPr>
        <p:spPr>
          <a:xfrm>
            <a:off x="457200" y="1295280"/>
            <a:ext cx="8229240" cy="21445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Zero and infinity are special cases</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Can have +0 or -0 depending on sign bit</a:t>
            </a:r>
            <a:endParaRPr lang="en-GB" sz="2400" b="0" strike="noStrike" spc="-1">
              <a:latin typeface="Arial"/>
            </a:endParaRPr>
          </a:p>
          <a:p>
            <a:pPr marL="725400" lvl="1" indent="-26784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Can also have +</a:t>
            </a:r>
            <a:r>
              <a:rPr lang="en-US" sz="2800" b="0" strike="noStrike" spc="-1">
                <a:solidFill>
                  <a:srgbClr val="000000"/>
                </a:solidFill>
                <a:latin typeface="Arial"/>
              </a:rPr>
              <a:t>∞</a:t>
            </a:r>
            <a:r>
              <a:rPr lang="en-US" sz="2400" b="0" strike="noStrike" spc="-1">
                <a:solidFill>
                  <a:srgbClr val="000000"/>
                </a:solidFill>
                <a:latin typeface="Arial"/>
              </a:rPr>
              <a:t> or </a:t>
            </a:r>
            <a:r>
              <a:rPr lang="en-US" sz="3200" b="1" strike="noStrike" spc="-1" baseline="20000">
                <a:solidFill>
                  <a:srgbClr val="000000"/>
                </a:solidFill>
                <a:latin typeface="Arial"/>
              </a:rPr>
              <a:t>-</a:t>
            </a:r>
            <a:r>
              <a:rPr lang="en-US" sz="2800" b="0" strike="noStrike" spc="-1">
                <a:solidFill>
                  <a:srgbClr val="000000"/>
                </a:solidFill>
                <a:latin typeface="Arial"/>
              </a:rPr>
              <a:t>∞</a:t>
            </a:r>
            <a:endParaRPr lang="en-GB" sz="28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Not a Number (NaN) </a:t>
            </a:r>
            <a:endParaRPr lang="en-GB" sz="2800" b="0" strike="noStrike" spc="-1">
              <a:latin typeface="Arial"/>
            </a:endParaRPr>
          </a:p>
          <a:p>
            <a:pPr marL="725400" lvl="1" indent="-267840">
              <a:lnSpc>
                <a:spcPct val="8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0" strike="noStrike" spc="-1">
                <a:solidFill>
                  <a:srgbClr val="000000"/>
                </a:solidFill>
                <a:latin typeface="Arial"/>
              </a:rPr>
              <a:t>if underflow or overflow</a:t>
            </a:r>
            <a:endParaRPr lang="en-GB" sz="2400" b="0" strike="noStrike" spc="-1">
              <a:latin typeface="Arial"/>
            </a:endParaRPr>
          </a:p>
        </p:txBody>
      </p:sp>
      <p:graphicFrame>
        <p:nvGraphicFramePr>
          <p:cNvPr id="490" name="Table 4"/>
          <p:cNvGraphicFramePr/>
          <p:nvPr/>
        </p:nvGraphicFramePr>
        <p:xfrm>
          <a:off x="2243160" y="3794040"/>
          <a:ext cx="4939920" cy="2990520"/>
        </p:xfrm>
        <a:graphic>
          <a:graphicData uri="http://schemas.openxmlformats.org/drawingml/2006/table">
            <a:tbl>
              <a:tblPr/>
              <a:tblGrid>
                <a:gridCol w="2550960">
                  <a:extLst>
                    <a:ext uri="{9D8B030D-6E8A-4147-A177-3AD203B41FA5}">
                      <a16:colId xmlns:a16="http://schemas.microsoft.com/office/drawing/2014/main" val="20000"/>
                    </a:ext>
                  </a:extLst>
                </a:gridCol>
                <a:gridCol w="1226880">
                  <a:extLst>
                    <a:ext uri="{9D8B030D-6E8A-4147-A177-3AD203B41FA5}">
                      <a16:colId xmlns:a16="http://schemas.microsoft.com/office/drawing/2014/main" val="20001"/>
                    </a:ext>
                  </a:extLst>
                </a:gridCol>
                <a:gridCol w="1162080">
                  <a:extLst>
                    <a:ext uri="{9D8B030D-6E8A-4147-A177-3AD203B41FA5}">
                      <a16:colId xmlns:a16="http://schemas.microsoft.com/office/drawing/2014/main" val="20002"/>
                    </a:ext>
                  </a:extLst>
                </a:gridCol>
              </a:tblGrid>
              <a:tr h="498240">
                <a:tc>
                  <a:txBody>
                    <a:bodyPr/>
                    <a:lstStyle/>
                    <a:p>
                      <a:pPr algn="ctr">
                        <a:lnSpc>
                          <a:spcPct val="47000"/>
                        </a:lnSpc>
                        <a:tabLst>
                          <a:tab pos="0" algn="l"/>
                        </a:tabLst>
                      </a:pPr>
                      <a:r>
                        <a:rPr lang="en-US" sz="1800" b="1" strike="noStrike" spc="-1">
                          <a:solidFill>
                            <a:srgbClr val="000000"/>
                          </a:solidFill>
                          <a:latin typeface="Arial"/>
                        </a:rPr>
                        <a:t>Type</a:t>
                      </a:r>
                      <a:endParaRPr lang="en-GB" sz="1800" b="0" strike="noStrike" spc="-1">
                        <a:latin typeface="Arial"/>
                      </a:endParaRPr>
                    </a:p>
                  </a:txBody>
                  <a:tcPr marL="90000" marR="90000">
                    <a:noFill/>
                  </a:tcPr>
                </a:tc>
                <a:tc>
                  <a:txBody>
                    <a:bodyPr/>
                    <a:lstStyle/>
                    <a:p>
                      <a:pPr algn="ctr">
                        <a:lnSpc>
                          <a:spcPct val="47000"/>
                        </a:lnSpc>
                        <a:tabLst>
                          <a:tab pos="0" algn="l"/>
                        </a:tabLst>
                      </a:pPr>
                      <a:r>
                        <a:rPr lang="en-US" sz="1800" b="1" strike="noStrike" spc="-1">
                          <a:solidFill>
                            <a:srgbClr val="000000"/>
                          </a:solidFill>
                          <a:latin typeface="Arial"/>
                        </a:rPr>
                        <a:t>Exponent</a:t>
                      </a:r>
                      <a:endParaRPr lang="en-GB" sz="1800" b="0" strike="noStrike" spc="-1">
                        <a:latin typeface="Arial"/>
                      </a:endParaRPr>
                    </a:p>
                  </a:txBody>
                  <a:tcPr marL="90000" marR="90000">
                    <a:noFill/>
                  </a:tcPr>
                </a:tc>
                <a:tc>
                  <a:txBody>
                    <a:bodyPr/>
                    <a:lstStyle/>
                    <a:p>
                      <a:pPr algn="ctr">
                        <a:lnSpc>
                          <a:spcPct val="47000"/>
                        </a:lnSpc>
                        <a:tabLst>
                          <a:tab pos="0" algn="l"/>
                        </a:tabLst>
                      </a:pPr>
                      <a:r>
                        <a:rPr lang="en-US" sz="1800" b="1" strike="noStrike" spc="-1">
                          <a:solidFill>
                            <a:srgbClr val="000000"/>
                          </a:solidFill>
                          <a:latin typeface="Arial"/>
                        </a:rPr>
                        <a:t>Mantissa</a:t>
                      </a:r>
                      <a:endParaRPr lang="en-GB" sz="1800" b="0" strike="noStrike" spc="-1">
                        <a:latin typeface="Arial"/>
                      </a:endParaRPr>
                    </a:p>
                  </a:txBody>
                  <a:tcPr marL="90000" marR="90000">
                    <a:noFill/>
                  </a:tcPr>
                </a:tc>
                <a:extLst>
                  <a:ext uri="{0D108BD9-81ED-4DB2-BD59-A6C34878D82A}">
                    <a16:rowId xmlns:a16="http://schemas.microsoft.com/office/drawing/2014/main" val="10000"/>
                  </a:ext>
                </a:extLst>
              </a:tr>
              <a:tr h="498240">
                <a:tc>
                  <a:txBody>
                    <a:bodyPr/>
                    <a:lstStyle/>
                    <a:p>
                      <a:pPr>
                        <a:lnSpc>
                          <a:spcPct val="47000"/>
                        </a:lnSpc>
                        <a:tabLst>
                          <a:tab pos="0" algn="l"/>
                        </a:tabLst>
                      </a:pPr>
                      <a:r>
                        <a:rPr lang="en-US" sz="1800" b="0" strike="noStrike" spc="-1">
                          <a:solidFill>
                            <a:srgbClr val="000000"/>
                          </a:solidFill>
                          <a:latin typeface="Arial"/>
                        </a:rPr>
                        <a:t>Zeroes</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0</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0</a:t>
                      </a:r>
                      <a:endParaRPr lang="en-GB" sz="1800" b="0" strike="noStrike" spc="-1">
                        <a:latin typeface="Arial"/>
                      </a:endParaRPr>
                    </a:p>
                  </a:txBody>
                  <a:tcPr marL="90000" marR="90000">
                    <a:noFill/>
                  </a:tcPr>
                </a:tc>
                <a:extLst>
                  <a:ext uri="{0D108BD9-81ED-4DB2-BD59-A6C34878D82A}">
                    <a16:rowId xmlns:a16="http://schemas.microsoft.com/office/drawing/2014/main" val="10001"/>
                  </a:ext>
                </a:extLst>
              </a:tr>
              <a:tr h="498240">
                <a:tc>
                  <a:txBody>
                    <a:bodyPr/>
                    <a:lstStyle/>
                    <a:p>
                      <a:pPr>
                        <a:lnSpc>
                          <a:spcPct val="47000"/>
                        </a:lnSpc>
                        <a:tabLst>
                          <a:tab pos="0" algn="l"/>
                        </a:tabLst>
                      </a:pPr>
                      <a:r>
                        <a:rPr lang="en-US" sz="1800" b="0" strike="noStrike" spc="-1">
                          <a:solidFill>
                            <a:srgbClr val="000000"/>
                          </a:solidFill>
                          <a:latin typeface="Arial"/>
                        </a:rPr>
                        <a:t>Denormalized numbers</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0</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non zero</a:t>
                      </a:r>
                      <a:endParaRPr lang="en-GB" sz="1800" b="0" strike="noStrike" spc="-1">
                        <a:latin typeface="Arial"/>
                      </a:endParaRPr>
                    </a:p>
                  </a:txBody>
                  <a:tcPr marL="90000" marR="90000">
                    <a:noFill/>
                  </a:tcPr>
                </a:tc>
                <a:extLst>
                  <a:ext uri="{0D108BD9-81ED-4DB2-BD59-A6C34878D82A}">
                    <a16:rowId xmlns:a16="http://schemas.microsoft.com/office/drawing/2014/main" val="10002"/>
                  </a:ext>
                </a:extLst>
              </a:tr>
              <a:tr h="498240">
                <a:tc>
                  <a:txBody>
                    <a:bodyPr/>
                    <a:lstStyle/>
                    <a:p>
                      <a:pPr>
                        <a:lnSpc>
                          <a:spcPct val="47000"/>
                        </a:lnSpc>
                        <a:tabLst>
                          <a:tab pos="0" algn="l"/>
                        </a:tabLst>
                      </a:pPr>
                      <a:r>
                        <a:rPr lang="en-US" sz="1800" b="0" strike="noStrike" spc="-1">
                          <a:solidFill>
                            <a:srgbClr val="000000"/>
                          </a:solidFill>
                          <a:latin typeface="Arial"/>
                        </a:rPr>
                        <a:t>Normalized numbers</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1 to 2</a:t>
                      </a:r>
                      <a:r>
                        <a:rPr lang="en-US" sz="1800" b="0" i="1" strike="noStrike" spc="-1" baseline="30000">
                          <a:solidFill>
                            <a:srgbClr val="000000"/>
                          </a:solidFill>
                          <a:latin typeface="Arial"/>
                        </a:rPr>
                        <a:t>e</a:t>
                      </a:r>
                      <a:r>
                        <a:rPr lang="en-US" sz="1800" b="0" strike="noStrike" spc="-1">
                          <a:solidFill>
                            <a:srgbClr val="000000"/>
                          </a:solidFill>
                          <a:latin typeface="Arial"/>
                        </a:rPr>
                        <a:t> − 2</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any</a:t>
                      </a:r>
                      <a:endParaRPr lang="en-GB" sz="1800" b="0" strike="noStrike" spc="-1">
                        <a:latin typeface="Arial"/>
                      </a:endParaRPr>
                    </a:p>
                  </a:txBody>
                  <a:tcPr marL="90000" marR="90000">
                    <a:noFill/>
                  </a:tcPr>
                </a:tc>
                <a:extLst>
                  <a:ext uri="{0D108BD9-81ED-4DB2-BD59-A6C34878D82A}">
                    <a16:rowId xmlns:a16="http://schemas.microsoft.com/office/drawing/2014/main" val="10003"/>
                  </a:ext>
                </a:extLst>
              </a:tr>
              <a:tr h="498240">
                <a:tc>
                  <a:txBody>
                    <a:bodyPr/>
                    <a:lstStyle/>
                    <a:p>
                      <a:pPr>
                        <a:lnSpc>
                          <a:spcPct val="47000"/>
                        </a:lnSpc>
                        <a:tabLst>
                          <a:tab pos="0" algn="l"/>
                        </a:tabLst>
                      </a:pPr>
                      <a:r>
                        <a:rPr lang="en-US" sz="1800" b="0" strike="noStrike" spc="-1">
                          <a:solidFill>
                            <a:srgbClr val="000000"/>
                          </a:solidFill>
                          <a:latin typeface="Arial"/>
                        </a:rPr>
                        <a:t>Infinities</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2</a:t>
                      </a:r>
                      <a:r>
                        <a:rPr lang="en-US" sz="1800" b="0" i="1" strike="noStrike" spc="-1" baseline="30000">
                          <a:solidFill>
                            <a:srgbClr val="000000"/>
                          </a:solidFill>
                          <a:latin typeface="Arial"/>
                        </a:rPr>
                        <a:t>e</a:t>
                      </a:r>
                      <a:r>
                        <a:rPr lang="en-US" sz="1800" b="0" strike="noStrike" spc="-1">
                          <a:solidFill>
                            <a:srgbClr val="000000"/>
                          </a:solidFill>
                          <a:latin typeface="Arial"/>
                        </a:rPr>
                        <a:t> − 1</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0</a:t>
                      </a:r>
                      <a:endParaRPr lang="en-GB" sz="1800" b="0" strike="noStrike" spc="-1">
                        <a:latin typeface="Arial"/>
                      </a:endParaRPr>
                    </a:p>
                  </a:txBody>
                  <a:tcPr marL="90000" marR="90000">
                    <a:noFill/>
                  </a:tcPr>
                </a:tc>
                <a:extLst>
                  <a:ext uri="{0D108BD9-81ED-4DB2-BD59-A6C34878D82A}">
                    <a16:rowId xmlns:a16="http://schemas.microsoft.com/office/drawing/2014/main" val="10004"/>
                  </a:ext>
                </a:extLst>
              </a:tr>
              <a:tr h="499320">
                <a:tc>
                  <a:txBody>
                    <a:bodyPr/>
                    <a:lstStyle/>
                    <a:p>
                      <a:pPr>
                        <a:lnSpc>
                          <a:spcPct val="47000"/>
                        </a:lnSpc>
                        <a:tabLst>
                          <a:tab pos="0" algn="l"/>
                        </a:tabLst>
                      </a:pPr>
                      <a:r>
                        <a:rPr lang="en-US" sz="1800" b="0" strike="noStrike" spc="-1">
                          <a:solidFill>
                            <a:srgbClr val="000000"/>
                          </a:solidFill>
                          <a:latin typeface="Arial"/>
                        </a:rPr>
                        <a:t>NaNs</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2</a:t>
                      </a:r>
                      <a:r>
                        <a:rPr lang="en-US" sz="1800" b="0" i="1" strike="noStrike" spc="-1" baseline="30000">
                          <a:solidFill>
                            <a:srgbClr val="000000"/>
                          </a:solidFill>
                          <a:latin typeface="Arial"/>
                        </a:rPr>
                        <a:t>e</a:t>
                      </a:r>
                      <a:r>
                        <a:rPr lang="en-US" sz="1800" b="0" strike="noStrike" spc="-1">
                          <a:solidFill>
                            <a:srgbClr val="000000"/>
                          </a:solidFill>
                          <a:latin typeface="Arial"/>
                        </a:rPr>
                        <a:t> − 1</a:t>
                      </a:r>
                      <a:endParaRPr lang="en-GB" sz="1800" b="0" strike="noStrike" spc="-1">
                        <a:latin typeface="Arial"/>
                      </a:endParaRPr>
                    </a:p>
                  </a:txBody>
                  <a:tcPr marL="90000" marR="90000">
                    <a:noFill/>
                  </a:tcPr>
                </a:tc>
                <a:tc>
                  <a:txBody>
                    <a:bodyPr/>
                    <a:lstStyle/>
                    <a:p>
                      <a:pPr>
                        <a:lnSpc>
                          <a:spcPct val="47000"/>
                        </a:lnSpc>
                        <a:tabLst>
                          <a:tab pos="0" algn="l"/>
                        </a:tabLst>
                      </a:pPr>
                      <a:r>
                        <a:rPr lang="en-US" sz="1800" b="0" strike="noStrike" spc="-1">
                          <a:solidFill>
                            <a:srgbClr val="000000"/>
                          </a:solidFill>
                          <a:latin typeface="Arial"/>
                        </a:rPr>
                        <a:t>non zero</a:t>
                      </a:r>
                      <a:endParaRPr lang="en-GB" sz="1800" b="0" strike="noStrike" spc="-1">
                        <a:latin typeface="Arial"/>
                      </a:endParaRPr>
                    </a:p>
                  </a:txBody>
                  <a:tcPr marL="90000" marR="90000">
                    <a:noFill/>
                  </a:tcPr>
                </a:tc>
                <a:extLst>
                  <a:ext uri="{0D108BD9-81ED-4DB2-BD59-A6C34878D82A}">
                    <a16:rowId xmlns:a16="http://schemas.microsoft.com/office/drawing/2014/main" val="10005"/>
                  </a:ext>
                </a:extLst>
              </a:tr>
            </a:tbl>
          </a:graphicData>
        </a:graphic>
      </p:graphicFrame>
      <p:sp>
        <p:nvSpPr>
          <p:cNvPr id="491" name="CustomShape 5"/>
          <p:cNvSpPr/>
          <p:nvPr/>
        </p:nvSpPr>
        <p:spPr>
          <a:xfrm>
            <a:off x="2185920" y="3738600"/>
            <a:ext cx="5068440" cy="2464920"/>
          </a:xfrm>
          <a:prstGeom prst="rect">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492" name="Line 6"/>
          <p:cNvSpPr/>
          <p:nvPr/>
        </p:nvSpPr>
        <p:spPr>
          <a:xfrm>
            <a:off x="2185920" y="4155840"/>
            <a:ext cx="5087880" cy="180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93" name="Line 7"/>
          <p:cNvSpPr/>
          <p:nvPr/>
        </p:nvSpPr>
        <p:spPr>
          <a:xfrm flipV="1">
            <a:off x="4770360" y="3692520"/>
            <a:ext cx="1440" cy="252864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
        <p:nvSpPr>
          <p:cNvPr id="494" name="Line 8"/>
          <p:cNvSpPr/>
          <p:nvPr/>
        </p:nvSpPr>
        <p:spPr>
          <a:xfrm flipH="1" flipV="1">
            <a:off x="6022800" y="3711240"/>
            <a:ext cx="36360" cy="2508480"/>
          </a:xfrm>
          <a:prstGeom prst="line">
            <a:avLst/>
          </a:prstGeom>
          <a:ln w="9360" cap="sq">
            <a:solidFill>
              <a:srgbClr val="000000"/>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49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CB3FBE3-4D8A-4DCC-A652-E1D44B9D077C}" type="slidenum">
              <a:rPr lang="en-US" sz="1400" b="0" strike="noStrike" spc="-1">
                <a:solidFill>
                  <a:srgbClr val="000000"/>
                </a:solidFill>
                <a:latin typeface="Arial"/>
              </a:rPr>
              <a:t>56</a:t>
            </a:fld>
            <a:endParaRPr lang="en-GB" sz="1400" b="0" strike="noStrike" spc="-1">
              <a:latin typeface="Arial"/>
            </a:endParaRPr>
          </a:p>
        </p:txBody>
      </p:sp>
      <p:sp>
        <p:nvSpPr>
          <p:cNvPr id="496"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Examples</a:t>
            </a:r>
            <a:endParaRPr lang="en-GB" sz="4400" b="0" strike="noStrike" spc="-1">
              <a:latin typeface="Arial"/>
            </a:endParaRPr>
          </a:p>
        </p:txBody>
      </p:sp>
      <p:graphicFrame>
        <p:nvGraphicFramePr>
          <p:cNvPr id="497" name="Table 3"/>
          <p:cNvGraphicFramePr/>
          <p:nvPr/>
        </p:nvGraphicFramePr>
        <p:xfrm>
          <a:off x="285840" y="1739880"/>
          <a:ext cx="8578440" cy="4568400"/>
        </p:xfrm>
        <a:graphic>
          <a:graphicData uri="http://schemas.openxmlformats.org/drawingml/2006/table">
            <a:tbl>
              <a:tblPr/>
              <a:tblGrid>
                <a:gridCol w="24192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3511440">
                  <a:extLst>
                    <a:ext uri="{9D8B030D-6E8A-4147-A177-3AD203B41FA5}">
                      <a16:colId xmlns:a16="http://schemas.microsoft.com/office/drawing/2014/main" val="20002"/>
                    </a:ext>
                  </a:extLst>
                </a:gridCol>
                <a:gridCol w="1276200">
                  <a:extLst>
                    <a:ext uri="{9D8B030D-6E8A-4147-A177-3AD203B41FA5}">
                      <a16:colId xmlns:a16="http://schemas.microsoft.com/office/drawing/2014/main" val="20003"/>
                    </a:ext>
                  </a:extLst>
                </a:gridCol>
              </a:tblGrid>
              <a:tr h="498240">
                <a:tc>
                  <a:txBody>
                    <a:bodyPr/>
                    <a:lstStyle/>
                    <a:p>
                      <a:pPr algn="ctr">
                        <a:lnSpc>
                          <a:spcPct val="47000"/>
                        </a:lnSpc>
                        <a:tabLst>
                          <a:tab pos="0" algn="l"/>
                        </a:tabLst>
                      </a:pPr>
                      <a:r>
                        <a:rPr lang="en-US" sz="1800" b="1" strike="noStrike" spc="-1">
                          <a:solidFill>
                            <a:srgbClr val="000000"/>
                          </a:solidFill>
                          <a:latin typeface="Arial"/>
                        </a:rPr>
                        <a:t>Type</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gn="ctr">
                        <a:lnSpc>
                          <a:spcPct val="47000"/>
                        </a:lnSpc>
                        <a:tabLst>
                          <a:tab pos="0" algn="l"/>
                        </a:tabLst>
                      </a:pPr>
                      <a:r>
                        <a:rPr lang="en-US" sz="1800" b="1" strike="noStrike" spc="-1">
                          <a:solidFill>
                            <a:srgbClr val="000000"/>
                          </a:solidFill>
                          <a:latin typeface="Arial"/>
                        </a:rPr>
                        <a:t>Exponent</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gn="ctr">
                        <a:lnSpc>
                          <a:spcPct val="47000"/>
                        </a:lnSpc>
                        <a:tabLst>
                          <a:tab pos="0" algn="l"/>
                        </a:tabLst>
                      </a:pPr>
                      <a:r>
                        <a:rPr lang="en-US" sz="1800" b="1" strike="noStrike" spc="-1">
                          <a:solidFill>
                            <a:srgbClr val="000000"/>
                          </a:solidFill>
                          <a:latin typeface="Arial"/>
                        </a:rPr>
                        <a:t>Mantissa</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tc>
                  <a:txBody>
                    <a:bodyPr/>
                    <a:lstStyle/>
                    <a:p>
                      <a:pPr algn="ctr">
                        <a:lnSpc>
                          <a:spcPct val="47000"/>
                        </a:lnSpc>
                        <a:tabLst>
                          <a:tab pos="0" algn="l"/>
                        </a:tabLst>
                      </a:pPr>
                      <a:r>
                        <a:rPr lang="en-US" sz="1800" b="1" strike="noStrike" spc="-1">
                          <a:solidFill>
                            <a:srgbClr val="000000"/>
                          </a:solidFill>
                          <a:latin typeface="Arial"/>
                        </a:rPr>
                        <a:t>Value</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000000"/>
                      </a:solidFill>
                    </a:lnB>
                    <a:noFill/>
                  </a:tcPr>
                </a:tc>
                <a:extLst>
                  <a:ext uri="{0D108BD9-81ED-4DB2-BD59-A6C34878D82A}">
                    <a16:rowId xmlns:a16="http://schemas.microsoft.com/office/drawing/2014/main" val="10000"/>
                  </a:ext>
                </a:extLst>
              </a:tr>
              <a:tr h="498240">
                <a:tc>
                  <a:txBody>
                    <a:bodyPr/>
                    <a:lstStyle/>
                    <a:p>
                      <a:pPr>
                        <a:lnSpc>
                          <a:spcPct val="47000"/>
                        </a:lnSpc>
                        <a:tabLst>
                          <a:tab pos="0" algn="l"/>
                        </a:tabLst>
                      </a:pPr>
                      <a:r>
                        <a:rPr lang="en-US" sz="1800" b="0" strike="noStrike" spc="-1">
                          <a:solidFill>
                            <a:srgbClr val="000000"/>
                          </a:solidFill>
                          <a:latin typeface="Arial"/>
                        </a:rPr>
                        <a:t>Zero</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noFill/>
                  </a:tcPr>
                </a:tc>
                <a:tc>
                  <a:txBody>
                    <a:bodyPr/>
                    <a:lstStyle/>
                    <a:p>
                      <a:pPr>
                        <a:lnSpc>
                          <a:spcPct val="47000"/>
                        </a:lnSpc>
                        <a:tabLst>
                          <a:tab pos="0" algn="l"/>
                        </a:tabLst>
                      </a:pPr>
                      <a:r>
                        <a:rPr lang="en-US" sz="1800" b="0" strike="noStrike" spc="-1">
                          <a:solidFill>
                            <a:srgbClr val="000000"/>
                          </a:solidFill>
                          <a:latin typeface="Arial"/>
                        </a:rPr>
                        <a:t>0000 0000</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noFill/>
                  </a:tcPr>
                </a:tc>
                <a:tc>
                  <a:txBody>
                    <a:bodyPr/>
                    <a:lstStyle/>
                    <a:p>
                      <a:pPr>
                        <a:lnSpc>
                          <a:spcPct val="47000"/>
                        </a:lnSpc>
                        <a:tabLst>
                          <a:tab pos="0" algn="l"/>
                        </a:tabLst>
                      </a:pPr>
                      <a:r>
                        <a:rPr lang="en-US" sz="1800" b="0" strike="noStrike" spc="-1">
                          <a:solidFill>
                            <a:srgbClr val="000000"/>
                          </a:solidFill>
                          <a:latin typeface="Arial"/>
                        </a:rPr>
                        <a:t>000 0000 0000 0000 0000 0000</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noFill/>
                  </a:tcPr>
                </a:tc>
                <a:tc>
                  <a:txBody>
                    <a:bodyPr/>
                    <a:lstStyle/>
                    <a:p>
                      <a:pPr>
                        <a:lnSpc>
                          <a:spcPct val="47000"/>
                        </a:lnSpc>
                        <a:tabLst>
                          <a:tab pos="0" algn="l"/>
                        </a:tabLst>
                      </a:pPr>
                      <a:r>
                        <a:rPr lang="en-US" sz="1800" b="0" strike="noStrike" spc="-1">
                          <a:solidFill>
                            <a:srgbClr val="000000"/>
                          </a:solidFill>
                          <a:latin typeface="Arial"/>
                        </a:rPr>
                        <a:t>0.0</a:t>
                      </a:r>
                      <a:endParaRPr lang="en-GB" sz="1800" b="0" strike="noStrike" spc="-1">
                        <a:latin typeface="Arial"/>
                      </a:endParaRPr>
                    </a:p>
                  </a:txBody>
                  <a:tcPr marL="90000" marR="90000">
                    <a:lnL w="720">
                      <a:solidFill>
                        <a:srgbClr val="000000"/>
                      </a:solidFill>
                    </a:lnL>
                    <a:lnR w="720">
                      <a:solidFill>
                        <a:srgbClr val="000000"/>
                      </a:solidFill>
                    </a:lnR>
                    <a:lnT w="720">
                      <a:solidFill>
                        <a:srgbClr val="000000"/>
                      </a:solidFill>
                    </a:lnT>
                    <a:noFill/>
                  </a:tcPr>
                </a:tc>
                <a:extLst>
                  <a:ext uri="{0D108BD9-81ED-4DB2-BD59-A6C34878D82A}">
                    <a16:rowId xmlns:a16="http://schemas.microsoft.com/office/drawing/2014/main" val="10001"/>
                  </a:ext>
                </a:extLst>
              </a:tr>
              <a:tr h="498240">
                <a:tc>
                  <a:txBody>
                    <a:bodyPr/>
                    <a:lstStyle/>
                    <a:p>
                      <a:pPr>
                        <a:lnSpc>
                          <a:spcPct val="47000"/>
                        </a:lnSpc>
                        <a:tabLst>
                          <a:tab pos="0" algn="l"/>
                        </a:tabLst>
                      </a:pPr>
                      <a:r>
                        <a:rPr lang="en-US" sz="1800" b="0" strike="noStrike" spc="-1">
                          <a:solidFill>
                            <a:srgbClr val="000000"/>
                          </a:solidFill>
                          <a:latin typeface="Arial"/>
                        </a:rPr>
                        <a:t>One</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0111 1111</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000 0000 0000 0000 0000 0000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1.0</a:t>
                      </a:r>
                      <a:endParaRPr lang="en-GB" sz="1800" b="0" strike="noStrike" spc="-1">
                        <a:latin typeface="Arial"/>
                      </a:endParaRPr>
                    </a:p>
                  </a:txBody>
                  <a:tcPr marL="90000" marR="90000">
                    <a:lnL w="720">
                      <a:solidFill>
                        <a:srgbClr val="000000"/>
                      </a:solidFill>
                    </a:lnL>
                    <a:lnR w="720">
                      <a:solidFill>
                        <a:srgbClr val="000000"/>
                      </a:solidFill>
                    </a:lnR>
                    <a:noFill/>
                  </a:tcPr>
                </a:tc>
                <a:extLst>
                  <a:ext uri="{0D108BD9-81ED-4DB2-BD59-A6C34878D82A}">
                    <a16:rowId xmlns:a16="http://schemas.microsoft.com/office/drawing/2014/main" val="10002"/>
                  </a:ext>
                </a:extLst>
              </a:tr>
              <a:tr h="691920">
                <a:tc>
                  <a:txBody>
                    <a:bodyPr/>
                    <a:lstStyle/>
                    <a:p>
                      <a:pPr>
                        <a:lnSpc>
                          <a:spcPct val="47000"/>
                        </a:lnSpc>
                        <a:tabLst>
                          <a:tab pos="0" algn="l"/>
                        </a:tabLst>
                      </a:pPr>
                      <a:r>
                        <a:rPr lang="en-US" sz="1800" b="0" strike="noStrike" spc="-1">
                          <a:solidFill>
                            <a:srgbClr val="000000"/>
                          </a:solidFill>
                          <a:latin typeface="Arial"/>
                        </a:rPr>
                        <a:t>Denormalized number</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0000 0000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100 0000 0000 0000 0000 0000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5.9×10</a:t>
                      </a:r>
                      <a:r>
                        <a:rPr lang="en-US" sz="1800" b="0" strike="noStrike" spc="-1" baseline="30000">
                          <a:solidFill>
                            <a:srgbClr val="000000"/>
                          </a:solidFill>
                          <a:latin typeface="Arial"/>
                        </a:rPr>
                        <a:t>-39</a:t>
                      </a:r>
                      <a:endParaRPr lang="en-GB" sz="1800" b="0" strike="noStrike" spc="-1">
                        <a:latin typeface="Arial"/>
                      </a:endParaRPr>
                    </a:p>
                  </a:txBody>
                  <a:tcPr marL="90000" marR="90000">
                    <a:lnL w="720">
                      <a:solidFill>
                        <a:srgbClr val="000000"/>
                      </a:solidFill>
                    </a:lnL>
                    <a:lnR w="720">
                      <a:solidFill>
                        <a:srgbClr val="000000"/>
                      </a:solidFill>
                    </a:lnR>
                    <a:noFill/>
                  </a:tcPr>
                </a:tc>
                <a:extLst>
                  <a:ext uri="{0D108BD9-81ED-4DB2-BD59-A6C34878D82A}">
                    <a16:rowId xmlns:a16="http://schemas.microsoft.com/office/drawing/2014/main" val="10003"/>
                  </a:ext>
                </a:extLst>
              </a:tr>
              <a:tr h="691920">
                <a:tc>
                  <a:txBody>
                    <a:bodyPr/>
                    <a:lstStyle/>
                    <a:p>
                      <a:pPr>
                        <a:lnSpc>
                          <a:spcPct val="47000"/>
                        </a:lnSpc>
                        <a:tabLst>
                          <a:tab pos="0" algn="l"/>
                        </a:tabLst>
                      </a:pPr>
                      <a:r>
                        <a:rPr lang="en-US" sz="1800" b="0" strike="noStrike" spc="-1">
                          <a:solidFill>
                            <a:srgbClr val="000000"/>
                          </a:solidFill>
                          <a:latin typeface="Arial"/>
                        </a:rPr>
                        <a:t>Large normalized number</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1111 1110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111 1111 1111 1111 1111 1111</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3.4×10</a:t>
                      </a:r>
                      <a:r>
                        <a:rPr lang="en-US" sz="1800" b="0" strike="noStrike" spc="-1" baseline="30000">
                          <a:solidFill>
                            <a:srgbClr val="000000"/>
                          </a:solidFill>
                          <a:latin typeface="Arial"/>
                        </a:rPr>
                        <a:t>38</a:t>
                      </a:r>
                      <a:endParaRPr lang="en-GB" sz="1800" b="0" strike="noStrike" spc="-1">
                        <a:latin typeface="Arial"/>
                      </a:endParaRPr>
                    </a:p>
                  </a:txBody>
                  <a:tcPr marL="90000" marR="90000">
                    <a:lnL w="720">
                      <a:solidFill>
                        <a:srgbClr val="000000"/>
                      </a:solidFill>
                    </a:lnL>
                    <a:lnR w="720">
                      <a:solidFill>
                        <a:srgbClr val="000000"/>
                      </a:solidFill>
                    </a:lnR>
                    <a:noFill/>
                  </a:tcPr>
                </a:tc>
                <a:extLst>
                  <a:ext uri="{0D108BD9-81ED-4DB2-BD59-A6C34878D82A}">
                    <a16:rowId xmlns:a16="http://schemas.microsoft.com/office/drawing/2014/main" val="10004"/>
                  </a:ext>
                </a:extLst>
              </a:tr>
              <a:tr h="691920">
                <a:tc>
                  <a:txBody>
                    <a:bodyPr/>
                    <a:lstStyle/>
                    <a:p>
                      <a:pPr>
                        <a:lnSpc>
                          <a:spcPct val="47000"/>
                        </a:lnSpc>
                        <a:tabLst>
                          <a:tab pos="0" algn="l"/>
                        </a:tabLst>
                      </a:pPr>
                      <a:r>
                        <a:rPr lang="en-US" sz="1800" b="0" strike="noStrike" spc="-1">
                          <a:solidFill>
                            <a:srgbClr val="000000"/>
                          </a:solidFill>
                          <a:latin typeface="Arial"/>
                        </a:rPr>
                        <a:t>Small normalized number</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0000 0001</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000 0000 0000 0000 0000 0000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1.18×10</a:t>
                      </a:r>
                      <a:r>
                        <a:rPr lang="en-US" sz="1800" b="0" strike="noStrike" spc="-1" baseline="30000">
                          <a:solidFill>
                            <a:srgbClr val="000000"/>
                          </a:solidFill>
                          <a:latin typeface="Arial"/>
                        </a:rPr>
                        <a:t>-38</a:t>
                      </a:r>
                      <a:endParaRPr lang="en-GB" sz="1800" b="0" strike="noStrike" spc="-1">
                        <a:latin typeface="Arial"/>
                      </a:endParaRPr>
                    </a:p>
                  </a:txBody>
                  <a:tcPr marL="90000" marR="90000">
                    <a:lnL w="720">
                      <a:solidFill>
                        <a:srgbClr val="000000"/>
                      </a:solidFill>
                    </a:lnL>
                    <a:lnR w="720">
                      <a:solidFill>
                        <a:srgbClr val="000000"/>
                      </a:solidFill>
                    </a:lnR>
                    <a:noFill/>
                  </a:tcPr>
                </a:tc>
                <a:extLst>
                  <a:ext uri="{0D108BD9-81ED-4DB2-BD59-A6C34878D82A}">
                    <a16:rowId xmlns:a16="http://schemas.microsoft.com/office/drawing/2014/main" val="10005"/>
                  </a:ext>
                </a:extLst>
              </a:tr>
              <a:tr h="498240">
                <a:tc>
                  <a:txBody>
                    <a:bodyPr/>
                    <a:lstStyle/>
                    <a:p>
                      <a:pPr>
                        <a:lnSpc>
                          <a:spcPct val="47000"/>
                        </a:lnSpc>
                        <a:tabLst>
                          <a:tab pos="0" algn="l"/>
                        </a:tabLst>
                      </a:pPr>
                      <a:r>
                        <a:rPr lang="en-US" sz="1800" b="0" strike="noStrike" spc="-1">
                          <a:solidFill>
                            <a:srgbClr val="000000"/>
                          </a:solidFill>
                          <a:latin typeface="Arial"/>
                        </a:rPr>
                        <a:t>Infinity</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1111 1111</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000 0000 0000 0000 0000 0000</a:t>
                      </a:r>
                      <a:endParaRPr lang="en-GB" sz="1800" b="0" strike="noStrike" spc="-1">
                        <a:latin typeface="Arial"/>
                      </a:endParaRPr>
                    </a:p>
                  </a:txBody>
                  <a:tcPr marL="90000" marR="90000">
                    <a:lnL w="720">
                      <a:solidFill>
                        <a:srgbClr val="000000"/>
                      </a:solidFill>
                    </a:lnL>
                    <a:lnR w="720">
                      <a:solidFill>
                        <a:srgbClr val="000000"/>
                      </a:solidFill>
                    </a:lnR>
                    <a:noFill/>
                  </a:tcPr>
                </a:tc>
                <a:tc>
                  <a:txBody>
                    <a:bodyPr/>
                    <a:lstStyle/>
                    <a:p>
                      <a:pPr>
                        <a:lnSpc>
                          <a:spcPct val="47000"/>
                        </a:lnSpc>
                        <a:tabLst>
                          <a:tab pos="0" algn="l"/>
                        </a:tabLst>
                      </a:pPr>
                      <a:r>
                        <a:rPr lang="en-US" sz="1800" b="0" strike="noStrike" spc="-1">
                          <a:solidFill>
                            <a:srgbClr val="000000"/>
                          </a:solidFill>
                          <a:latin typeface="Arial"/>
                        </a:rPr>
                        <a:t>Infinity</a:t>
                      </a:r>
                      <a:endParaRPr lang="en-GB" sz="1800" b="0" strike="noStrike" spc="-1">
                        <a:latin typeface="Arial"/>
                      </a:endParaRPr>
                    </a:p>
                  </a:txBody>
                  <a:tcPr marL="90000" marR="90000">
                    <a:lnL w="720">
                      <a:solidFill>
                        <a:srgbClr val="000000"/>
                      </a:solidFill>
                    </a:lnL>
                    <a:lnR w="720">
                      <a:solidFill>
                        <a:srgbClr val="000000"/>
                      </a:solidFill>
                    </a:lnR>
                    <a:noFill/>
                  </a:tcPr>
                </a:tc>
                <a:extLst>
                  <a:ext uri="{0D108BD9-81ED-4DB2-BD59-A6C34878D82A}">
                    <a16:rowId xmlns:a16="http://schemas.microsoft.com/office/drawing/2014/main" val="10006"/>
                  </a:ext>
                </a:extLst>
              </a:tr>
              <a:tr h="499680">
                <a:tc>
                  <a:txBody>
                    <a:bodyPr/>
                    <a:lstStyle/>
                    <a:p>
                      <a:pPr>
                        <a:lnSpc>
                          <a:spcPct val="47000"/>
                        </a:lnSpc>
                        <a:tabLst>
                          <a:tab pos="0" algn="l"/>
                        </a:tabLst>
                      </a:pPr>
                      <a:r>
                        <a:rPr lang="en-US" sz="1800" b="0" strike="noStrike" spc="-1">
                          <a:solidFill>
                            <a:srgbClr val="000000"/>
                          </a:solidFill>
                          <a:latin typeface="Arial"/>
                        </a:rPr>
                        <a:t>NaN</a:t>
                      </a:r>
                      <a:endParaRPr lang="en-GB" sz="1800" b="0" strike="noStrike" spc="-1">
                        <a:latin typeface="Arial"/>
                      </a:endParaRPr>
                    </a:p>
                  </a:txBody>
                  <a:tcPr marL="90000" marR="90000">
                    <a:lnL w="720">
                      <a:solidFill>
                        <a:srgbClr val="000000"/>
                      </a:solidFill>
                    </a:lnL>
                    <a:lnR w="720">
                      <a:solidFill>
                        <a:srgbClr val="000000"/>
                      </a:solidFill>
                    </a:lnR>
                    <a:lnB w="720">
                      <a:solidFill>
                        <a:srgbClr val="000000"/>
                      </a:solidFill>
                    </a:lnB>
                    <a:noFill/>
                  </a:tcPr>
                </a:tc>
                <a:tc>
                  <a:txBody>
                    <a:bodyPr/>
                    <a:lstStyle/>
                    <a:p>
                      <a:pPr>
                        <a:lnSpc>
                          <a:spcPct val="47000"/>
                        </a:lnSpc>
                        <a:tabLst>
                          <a:tab pos="0" algn="l"/>
                        </a:tabLst>
                      </a:pPr>
                      <a:r>
                        <a:rPr lang="en-US" sz="1800" b="0" strike="noStrike" spc="-1">
                          <a:solidFill>
                            <a:srgbClr val="000000"/>
                          </a:solidFill>
                          <a:latin typeface="Arial"/>
                        </a:rPr>
                        <a:t>1111 1111</a:t>
                      </a:r>
                      <a:endParaRPr lang="en-GB" sz="1800" b="0" strike="noStrike" spc="-1">
                        <a:latin typeface="Arial"/>
                      </a:endParaRPr>
                    </a:p>
                  </a:txBody>
                  <a:tcPr marL="90000" marR="90000">
                    <a:lnL w="720">
                      <a:solidFill>
                        <a:srgbClr val="000000"/>
                      </a:solidFill>
                    </a:lnL>
                    <a:lnR w="720">
                      <a:solidFill>
                        <a:srgbClr val="000000"/>
                      </a:solidFill>
                    </a:lnR>
                    <a:lnB w="720">
                      <a:solidFill>
                        <a:srgbClr val="000000"/>
                      </a:solidFill>
                    </a:lnB>
                    <a:noFill/>
                  </a:tcPr>
                </a:tc>
                <a:tc>
                  <a:txBody>
                    <a:bodyPr/>
                    <a:lstStyle/>
                    <a:p>
                      <a:pPr>
                        <a:lnSpc>
                          <a:spcPct val="47000"/>
                        </a:lnSpc>
                        <a:tabLst>
                          <a:tab pos="0" algn="l"/>
                        </a:tabLst>
                      </a:pPr>
                      <a:r>
                        <a:rPr lang="en-US" sz="1800" b="0" strike="noStrike" spc="-1">
                          <a:solidFill>
                            <a:srgbClr val="000000"/>
                          </a:solidFill>
                          <a:latin typeface="Arial"/>
                        </a:rPr>
                        <a:t>010 0000 0000 0000 0000 0000</a:t>
                      </a:r>
                      <a:endParaRPr lang="en-GB" sz="1800" b="0" strike="noStrike" spc="-1">
                        <a:latin typeface="Arial"/>
                      </a:endParaRPr>
                    </a:p>
                  </a:txBody>
                  <a:tcPr marL="90000" marR="90000">
                    <a:lnL w="720">
                      <a:solidFill>
                        <a:srgbClr val="000000"/>
                      </a:solidFill>
                    </a:lnL>
                    <a:lnR w="720">
                      <a:solidFill>
                        <a:srgbClr val="000000"/>
                      </a:solidFill>
                    </a:lnR>
                    <a:lnB w="720">
                      <a:solidFill>
                        <a:srgbClr val="000000"/>
                      </a:solidFill>
                    </a:lnB>
                    <a:noFill/>
                  </a:tcPr>
                </a:tc>
                <a:tc>
                  <a:txBody>
                    <a:bodyPr/>
                    <a:lstStyle/>
                    <a:p>
                      <a:pPr>
                        <a:lnSpc>
                          <a:spcPct val="47000"/>
                        </a:lnSpc>
                        <a:tabLst>
                          <a:tab pos="0" algn="l"/>
                        </a:tabLst>
                      </a:pPr>
                      <a:r>
                        <a:rPr lang="en-US" sz="1800" b="0" strike="noStrike" spc="-1">
                          <a:solidFill>
                            <a:srgbClr val="000000"/>
                          </a:solidFill>
                          <a:latin typeface="Arial"/>
                        </a:rPr>
                        <a:t>NaN</a:t>
                      </a:r>
                      <a:endParaRPr lang="en-GB" sz="1800" b="0" strike="noStrike" spc="-1">
                        <a:latin typeface="Arial"/>
                      </a:endParaRPr>
                    </a:p>
                  </a:txBody>
                  <a:tcPr marL="90000" marR="90000">
                    <a:lnL w="720">
                      <a:solidFill>
                        <a:srgbClr val="000000"/>
                      </a:solidFill>
                    </a:lnL>
                    <a:lnR w="720">
                      <a:solidFill>
                        <a:srgbClr val="000000"/>
                      </a:solidFill>
                    </a:lnR>
                    <a:lnB w="720">
                      <a:solidFill>
                        <a:srgbClr val="000000"/>
                      </a:solidFill>
                    </a:lnB>
                    <a:no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9794651-BD34-4850-8C69-AFC3BA044FD3}" type="slidenum">
              <a:rPr lang="en-US" sz="1400" b="0" strike="noStrike" spc="-1">
                <a:solidFill>
                  <a:srgbClr val="000000"/>
                </a:solidFill>
                <a:latin typeface="Arial"/>
              </a:rPr>
              <a:t>57</a:t>
            </a:fld>
            <a:endParaRPr lang="en-GB" sz="1400" b="0" strike="noStrike" spc="-1">
              <a:latin typeface="Arial"/>
            </a:endParaRPr>
          </a:p>
        </p:txBody>
      </p:sp>
      <p:sp>
        <p:nvSpPr>
          <p:cNvPr id="499"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Double Precision</a:t>
            </a:r>
            <a:endParaRPr lang="en-GB" sz="4400" b="0" strike="noStrike" spc="-1">
              <a:latin typeface="Arial"/>
            </a:endParaRPr>
          </a:p>
        </p:txBody>
      </p:sp>
      <p:sp>
        <p:nvSpPr>
          <p:cNvPr id="500" name="CustomShape 3"/>
          <p:cNvSpPr/>
          <p:nvPr/>
        </p:nvSpPr>
        <p:spPr>
          <a:xfrm>
            <a:off x="343080" y="2990880"/>
            <a:ext cx="8229240" cy="3325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Exponent has 11 bits so uses </a:t>
            </a:r>
            <a:r>
              <a:t/>
            </a:r>
            <a:br/>
            <a:r>
              <a:rPr lang="en-US" sz="3200" b="0" strike="noStrike" spc="-1">
                <a:solidFill>
                  <a:srgbClr val="000000"/>
                </a:solidFill>
                <a:latin typeface="Arial"/>
              </a:rPr>
              <a:t>Excess-1023 Notation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Mantissa has 53 bits (one hidden)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53 bits gives 16 significant figures</a:t>
            </a:r>
            <a:endParaRPr lang="en-GB" sz="3200" b="0" strike="noStrike" spc="-1">
              <a:latin typeface="Arial"/>
            </a:endParaRPr>
          </a:p>
        </p:txBody>
      </p:sp>
      <p:pic>
        <p:nvPicPr>
          <p:cNvPr id="501" name="Picture 4"/>
          <p:cNvPicPr/>
          <p:nvPr/>
        </p:nvPicPr>
        <p:blipFill>
          <a:blip r:embed="rId3"/>
          <a:stretch/>
        </p:blipFill>
        <p:spPr>
          <a:xfrm>
            <a:off x="209520" y="1390680"/>
            <a:ext cx="8929440" cy="14425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C8F9B51-FDE0-4336-A0A2-8AE9C3F158E2}" type="slidenum">
              <a:rPr lang="en-US" sz="1400" b="0" strike="noStrike" spc="-1">
                <a:solidFill>
                  <a:srgbClr val="000000"/>
                </a:solidFill>
                <a:latin typeface="Arial"/>
              </a:rPr>
              <a:t>58</a:t>
            </a:fld>
            <a:endParaRPr lang="en-GB" sz="1400" b="0" strike="noStrike" spc="-1">
              <a:latin typeface="Arial"/>
            </a:endParaRPr>
          </a:p>
        </p:txBody>
      </p:sp>
      <p:sp>
        <p:nvSpPr>
          <p:cNvPr id="503" name="CustomShape 2"/>
          <p:cNvSpPr/>
          <p:nvPr/>
        </p:nvSpPr>
        <p:spPr>
          <a:xfrm>
            <a:off x="533520" y="83808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sp>
        <p:nvSpPr>
          <p:cNvPr id="504" name="CustomShape 3"/>
          <p:cNvSpPr/>
          <p:nvPr/>
        </p:nvSpPr>
        <p:spPr>
          <a:xfrm>
            <a:off x="1295280" y="2209680"/>
            <a:ext cx="7314840" cy="28191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Addition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Subtraction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Multiplication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Division</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grpSp>
        <p:nvGrpSpPr>
          <p:cNvPr id="505" name="Group 4"/>
          <p:cNvGrpSpPr/>
          <p:nvPr/>
        </p:nvGrpSpPr>
        <p:grpSpPr>
          <a:xfrm>
            <a:off x="228600" y="228600"/>
            <a:ext cx="8592840" cy="6002280"/>
            <a:chOff x="228600" y="228600"/>
            <a:chExt cx="8592840" cy="6002280"/>
          </a:xfrm>
        </p:grpSpPr>
        <p:grpSp>
          <p:nvGrpSpPr>
            <p:cNvPr id="506" name="Group 5"/>
            <p:cNvGrpSpPr/>
            <p:nvPr/>
          </p:nvGrpSpPr>
          <p:grpSpPr>
            <a:xfrm>
              <a:off x="304560" y="304560"/>
              <a:ext cx="8516880" cy="5926320"/>
              <a:chOff x="304560" y="304560"/>
              <a:chExt cx="8516880" cy="5926320"/>
            </a:xfrm>
          </p:grpSpPr>
          <p:sp>
            <p:nvSpPr>
              <p:cNvPr id="507"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08"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09"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04">
                                            <p:txEl>
                                              <p:pRg st="0" end="0"/>
                                            </p:txEl>
                                          </p:spTgt>
                                        </p:tgtEl>
                                        <p:attrNameLst>
                                          <p:attrName>style.visibility</p:attrName>
                                        </p:attrNameLst>
                                      </p:cBhvr>
                                      <p:to>
                                        <p:strVal val="visible"/>
                                      </p:to>
                                    </p:set>
                                    <p:animEffect transition="in" filter="dissolve">
                                      <p:cBhvr additive="repl">
                                        <p:cTn id="7" dur="500"/>
                                        <p:tgtEl>
                                          <p:spTgt spid="504">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04">
                                            <p:txEl>
                                              <p:pRg st="1" end="1"/>
                                            </p:txEl>
                                          </p:spTgt>
                                        </p:tgtEl>
                                        <p:attrNameLst>
                                          <p:attrName>style.visibility</p:attrName>
                                        </p:attrNameLst>
                                      </p:cBhvr>
                                      <p:to>
                                        <p:strVal val="visible"/>
                                      </p:to>
                                    </p:set>
                                    <p:animEffect transition="in" filter="dissolve">
                                      <p:cBhvr additive="repl">
                                        <p:cTn id="11" dur="500"/>
                                        <p:tgtEl>
                                          <p:spTgt spid="504">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04">
                                            <p:txEl>
                                              <p:pRg st="2" end="2"/>
                                            </p:txEl>
                                          </p:spTgt>
                                        </p:tgtEl>
                                        <p:attrNameLst>
                                          <p:attrName>style.visibility</p:attrName>
                                        </p:attrNameLst>
                                      </p:cBhvr>
                                      <p:to>
                                        <p:strVal val="visible"/>
                                      </p:to>
                                    </p:set>
                                    <p:animEffect transition="in" filter="dissolve">
                                      <p:cBhvr additive="repl">
                                        <p:cTn id="15" dur="500"/>
                                        <p:tgtEl>
                                          <p:spTgt spid="504">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504">
                                            <p:txEl>
                                              <p:pRg st="3" end="3"/>
                                            </p:txEl>
                                          </p:spTgt>
                                        </p:tgtEl>
                                        <p:attrNameLst>
                                          <p:attrName>style.visibility</p:attrName>
                                        </p:attrNameLst>
                                      </p:cBhvr>
                                      <p:to>
                                        <p:strVal val="visible"/>
                                      </p:to>
                                    </p:set>
                                    <p:animEffect transition="in" filter="dissolve">
                                      <p:cBhvr additive="repl">
                                        <p:cTn id="19" dur="500"/>
                                        <p:tgtEl>
                                          <p:spTgt spid="50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94FB302-C1EE-46F7-BA8B-7992ADC77133}" type="slidenum">
              <a:rPr lang="en-US" sz="1400" b="0" strike="noStrike" spc="-1">
                <a:solidFill>
                  <a:srgbClr val="000000"/>
                </a:solidFill>
                <a:latin typeface="Arial"/>
              </a:rPr>
              <a:t>59</a:t>
            </a:fld>
            <a:endParaRPr lang="en-GB" sz="1400" b="0" strike="noStrike" spc="-1">
              <a:latin typeface="Arial"/>
            </a:endParaRPr>
          </a:p>
        </p:txBody>
      </p:sp>
      <p:sp>
        <p:nvSpPr>
          <p:cNvPr id="511" name="CustomShape 2"/>
          <p:cNvSpPr/>
          <p:nvPr/>
        </p:nvSpPr>
        <p:spPr>
          <a:xfrm>
            <a:off x="457200" y="12193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r>
              <a:t/>
            </a:r>
            <a:br/>
            <a:endParaRPr lang="en-GB" sz="4400" b="0" strike="noStrike" spc="-1">
              <a:latin typeface="Arial"/>
            </a:endParaRPr>
          </a:p>
        </p:txBody>
      </p:sp>
      <p:grpSp>
        <p:nvGrpSpPr>
          <p:cNvPr id="512" name="Group 3"/>
          <p:cNvGrpSpPr/>
          <p:nvPr/>
        </p:nvGrpSpPr>
        <p:grpSpPr>
          <a:xfrm>
            <a:off x="228600" y="228600"/>
            <a:ext cx="8592840" cy="6002280"/>
            <a:chOff x="228600" y="228600"/>
            <a:chExt cx="8592840" cy="6002280"/>
          </a:xfrm>
        </p:grpSpPr>
        <p:grpSp>
          <p:nvGrpSpPr>
            <p:cNvPr id="513" name="Group 4"/>
            <p:cNvGrpSpPr/>
            <p:nvPr/>
          </p:nvGrpSpPr>
          <p:grpSpPr>
            <a:xfrm>
              <a:off x="304560" y="304560"/>
              <a:ext cx="8516880" cy="5926320"/>
              <a:chOff x="304560" y="304560"/>
              <a:chExt cx="8516880" cy="5926320"/>
            </a:xfrm>
          </p:grpSpPr>
          <p:sp>
            <p:nvSpPr>
              <p:cNvPr id="514"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15"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16"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17" name="CustomShape 8"/>
          <p:cNvSpPr/>
          <p:nvPr/>
        </p:nvSpPr>
        <p:spPr>
          <a:xfrm>
            <a:off x="838080" y="2286000"/>
            <a:ext cx="7848360" cy="2514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90000"/>
              </a:lnSpc>
              <a:spcBef>
                <a:spcPts val="799"/>
              </a:spcBef>
              <a:tabLst>
                <a:tab pos="0" algn="l"/>
              </a:tabLst>
            </a:pPr>
            <a:r>
              <a:rPr lang="en-US" sz="3200" b="0" strike="noStrike" spc="-1">
                <a:solidFill>
                  <a:srgbClr val="000000"/>
                </a:solidFill>
                <a:latin typeface="Arial"/>
              </a:rPr>
              <a:t>Addition of Signed Numbers</a:t>
            </a:r>
            <a:endParaRPr lang="en-GB" sz="3200" b="0" strike="noStrike" spc="-1">
              <a:latin typeface="Arial"/>
            </a:endParaRPr>
          </a:p>
          <a:p>
            <a:pPr marL="328680" indent="-310680">
              <a:lnSpc>
                <a:spcPct val="9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The parts of an addition function are:</a:t>
            </a:r>
            <a:endParaRPr lang="en-GB" sz="32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Augend    - The first number</a:t>
            </a:r>
            <a:endParaRPr lang="en-GB" sz="28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Addend    - The second number</a:t>
            </a:r>
            <a:endParaRPr lang="en-GB" sz="28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Sum	      - The result</a:t>
            </a:r>
            <a:endParaRPr lang="en-GB" sz="2800" b="0" strike="noStrike" spc="-1">
              <a:latin typeface="Arial"/>
            </a:endParaRPr>
          </a:p>
          <a:p>
            <a:pPr marL="343080" indent="-325080">
              <a:lnSpc>
                <a:spcPct val="90000"/>
              </a:lnSpc>
              <a:spcBef>
                <a:spcPts val="799"/>
              </a:spcBef>
              <a:tabLst>
                <a:tab pos="0" algn="l"/>
              </a:tabLst>
            </a:pPr>
            <a:endParaRPr lang="en-GB" sz="2800" b="0" strike="noStrike" spc="-1">
              <a:latin typeface="Arial"/>
            </a:endParaRPr>
          </a:p>
        </p:txBody>
      </p:sp>
      <p:sp>
        <p:nvSpPr>
          <p:cNvPr id="518" name="CustomShape 9"/>
          <p:cNvSpPr/>
          <p:nvPr/>
        </p:nvSpPr>
        <p:spPr>
          <a:xfrm>
            <a:off x="3429000" y="4952880"/>
            <a:ext cx="487656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CC3300"/>
                </a:solidFill>
                <a:latin typeface="Arial"/>
              </a:rPr>
              <a:t>Numbers are always added two at a time</a:t>
            </a:r>
            <a:r>
              <a:rPr lang="en-US" sz="1800" b="0" strike="noStrike" spc="-1">
                <a:solidFill>
                  <a:srgbClr val="CC3300"/>
                </a:solidFill>
                <a:latin typeface="Arial"/>
              </a:rPr>
              <a:t>.</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additive="repl">
                                        <p:cTn id="7" dur="500"/>
                                        <p:tgtEl>
                                          <p:spTgt spid="517">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17">
                                            <p:txEl>
                                              <p:pRg st="1" end="1"/>
                                            </p:txEl>
                                          </p:spTgt>
                                        </p:tgtEl>
                                        <p:attrNameLst>
                                          <p:attrName>style.visibility</p:attrName>
                                        </p:attrNameLst>
                                      </p:cBhvr>
                                      <p:to>
                                        <p:strVal val="visible"/>
                                      </p:to>
                                    </p:set>
                                    <p:animEffect transition="in" filter="dissolve">
                                      <p:cBhvr additive="repl">
                                        <p:cTn id="11" dur="500"/>
                                        <p:tgtEl>
                                          <p:spTgt spid="517">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17">
                                            <p:txEl>
                                              <p:pRg st="3" end="3"/>
                                            </p:txEl>
                                          </p:spTgt>
                                        </p:tgtEl>
                                        <p:attrNameLst>
                                          <p:attrName>style.visibility</p:attrName>
                                        </p:attrNameLst>
                                      </p:cBhvr>
                                      <p:to>
                                        <p:strVal val="visible"/>
                                      </p:to>
                                    </p:set>
                                    <p:animEffect transition="in" filter="dissolve">
                                      <p:cBhvr additive="repl">
                                        <p:cTn id="15" dur="500"/>
                                        <p:tgtEl>
                                          <p:spTgt spid="517">
                                            <p:txEl>
                                              <p:pRg st="3" end="3"/>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517">
                                            <p:txEl>
                                              <p:pRg st="2" end="2"/>
                                            </p:txEl>
                                          </p:spTgt>
                                        </p:tgtEl>
                                        <p:attrNameLst>
                                          <p:attrName>style.visibility</p:attrName>
                                        </p:attrNameLst>
                                      </p:cBhvr>
                                      <p:to>
                                        <p:strVal val="visible"/>
                                      </p:to>
                                    </p:set>
                                    <p:animEffect transition="in" filter="dissolve">
                                      <p:cBhvr additive="repl">
                                        <p:cTn id="19" dur="500"/>
                                        <p:tgtEl>
                                          <p:spTgt spid="517">
                                            <p:txEl>
                                              <p:pRg st="2" end="2"/>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517">
                                            <p:txEl>
                                              <p:pRg st="4" end="4"/>
                                            </p:txEl>
                                          </p:spTgt>
                                        </p:tgtEl>
                                        <p:attrNameLst>
                                          <p:attrName>style.visibility</p:attrName>
                                        </p:attrNameLst>
                                      </p:cBhvr>
                                      <p:to>
                                        <p:strVal val="visible"/>
                                      </p:to>
                                    </p:set>
                                    <p:animEffect transition="in" filter="dissolve">
                                      <p:cBhvr additive="repl">
                                        <p:cTn id="23" dur="500"/>
                                        <p:tgtEl>
                                          <p:spTgt spid="517">
                                            <p:txEl>
                                              <p:pRg st="4" end="4"/>
                                            </p:txEl>
                                          </p:spTgt>
                                        </p:tgtEl>
                                      </p:cBhvr>
                                    </p:animEffect>
                                  </p:childTnLst>
                                </p:cTn>
                              </p:par>
                            </p:childTnLst>
                          </p:cTn>
                        </p:par>
                      </p:childTnLst>
                    </p:cTn>
                  </p:par>
                  <p:par>
                    <p:cTn id="24" fill="hold" nodeType="clickEffect">
                      <p:stCondLst>
                        <p:cond delay="indefinite"/>
                      </p:stCondLst>
                      <p:childTnLst>
                        <p:par>
                          <p:cTn id="25" fill="hold" nodeType="withEffect">
                            <p:stCondLst>
                              <p:cond delay="0"/>
                            </p:stCondLst>
                            <p:childTnLst>
                              <p:par>
                                <p:cTn id="26" presetID="2" presetClass="entr" presetSubtype="6" fill="hold" nodeType="clickEffect">
                                  <p:stCondLst>
                                    <p:cond delay="0"/>
                                  </p:stCondLst>
                                  <p:childTnLst>
                                    <p:set>
                                      <p:cBhvr>
                                        <p:cTn id="27" dur="1" fill="hold">
                                          <p:stCondLst>
                                            <p:cond delay="0"/>
                                          </p:stCondLst>
                                        </p:cTn>
                                        <p:tgtEl>
                                          <p:spTgt spid="518"/>
                                        </p:tgtEl>
                                        <p:attrNameLst>
                                          <p:attrName>style.visibility</p:attrName>
                                        </p:attrNameLst>
                                      </p:cBhvr>
                                      <p:to>
                                        <p:strVal val="visible"/>
                                      </p:to>
                                    </p:set>
                                    <p:anim calcmode="lin" valueType="num">
                                      <p:cBhvr additive="repl">
                                        <p:cTn id="28" dur="500" fill="hold"/>
                                        <p:tgtEl>
                                          <p:spTgt spid="518"/>
                                        </p:tgtEl>
                                        <p:attrNameLst>
                                          <p:attrName>ppt_x</p:attrName>
                                        </p:attrNameLst>
                                      </p:cBhvr>
                                      <p:tavLst>
                                        <p:tav tm="100000">
                                          <p:val>
                                            <p:strVal val="1+#ppt_w/2"/>
                                          </p:val>
                                        </p:tav>
                                        <p:tav tm="0">
                                          <p:val>
                                            <p:strVal val="#ppt_x"/>
                                          </p:val>
                                        </p:tav>
                                      </p:tavLst>
                                    </p:anim>
                                    <p:anim calcmode="lin" valueType="num">
                                      <p:cBhvr additive="repl">
                                        <p:cTn id="29" dur="500" fill="hold"/>
                                        <p:tgtEl>
                                          <p:spTgt spid="518"/>
                                        </p:tgtEl>
                                        <p:attrNameLst>
                                          <p:attrName>ppt_y</p:attrName>
                                        </p:attrNameLst>
                                      </p:cBhvr>
                                      <p:tavLst>
                                        <p:tav tm="100000">
                                          <p:val>
                                            <p:strVal val="1+#ppt_h/2"/>
                                          </p:val>
                                        </p:tav>
                                        <p:tav tm="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1" strike="noStrike" spc="-1">
                <a:solidFill>
                  <a:srgbClr val="000000"/>
                </a:solidFill>
                <a:latin typeface="Arial"/>
              </a:rPr>
              <a:t>Checkup</a:t>
            </a:r>
            <a:endParaRPr lang="en-GB" sz="4400" b="0" strike="noStrike" spc="-1">
              <a:latin typeface="Arial"/>
            </a:endParaRPr>
          </a:p>
        </p:txBody>
      </p:sp>
      <p:sp>
        <p:nvSpPr>
          <p:cNvPr id="82" name="CustomShape 2"/>
          <p:cNvSpPr/>
          <p:nvPr/>
        </p:nvSpPr>
        <p:spPr>
          <a:xfrm>
            <a:off x="403200" y="1600200"/>
            <a:ext cx="861660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Arial"/>
              </a:rPr>
              <a:t>1. </a:t>
            </a:r>
            <a:r>
              <a:rPr lang="en-US" sz="3200" b="0" strike="noStrike" spc="-1">
                <a:solidFill>
                  <a:srgbClr val="000000"/>
                </a:solidFill>
                <a:latin typeface="Arial"/>
              </a:rPr>
              <a:t>What weight does the digit 7 have in each of the following numbers?</a:t>
            </a: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1370 </a:t>
            </a:r>
            <a:r>
              <a:rPr lang="pt-BR" sz="3200" b="1" strike="noStrike" spc="-1">
                <a:solidFill>
                  <a:srgbClr val="000000"/>
                </a:solidFill>
                <a:latin typeface="Arial"/>
              </a:rPr>
              <a:t>(b) </a:t>
            </a:r>
            <a:r>
              <a:rPr lang="pt-BR" sz="3200" b="0" strike="noStrike" spc="-1">
                <a:solidFill>
                  <a:srgbClr val="000000"/>
                </a:solidFill>
                <a:latin typeface="Arial"/>
              </a:rPr>
              <a:t>6725 </a:t>
            </a:r>
            <a:r>
              <a:rPr lang="pt-BR" sz="3200" b="1" strike="noStrike" spc="-1">
                <a:solidFill>
                  <a:srgbClr val="000000"/>
                </a:solidFill>
                <a:latin typeface="Arial"/>
              </a:rPr>
              <a:t>(c) </a:t>
            </a:r>
            <a:r>
              <a:rPr lang="pt-BR" sz="3200" b="0" strike="noStrike" spc="-1">
                <a:solidFill>
                  <a:srgbClr val="000000"/>
                </a:solidFill>
                <a:latin typeface="Arial"/>
              </a:rPr>
              <a:t>7051 </a:t>
            </a:r>
            <a:r>
              <a:rPr lang="pt-BR" sz="3200" b="1" strike="noStrike" spc="-1">
                <a:solidFill>
                  <a:srgbClr val="000000"/>
                </a:solidFill>
                <a:latin typeface="Arial"/>
              </a:rPr>
              <a:t>(d) </a:t>
            </a:r>
            <a:r>
              <a:rPr lang="pt-BR" sz="3200" b="0" strike="noStrike" spc="-1">
                <a:solidFill>
                  <a:srgbClr val="000000"/>
                </a:solidFill>
                <a:latin typeface="Arial"/>
              </a:rPr>
              <a:t>58.72</a:t>
            </a: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1" strike="noStrike" spc="-1">
                <a:solidFill>
                  <a:srgbClr val="000000"/>
                </a:solidFill>
                <a:latin typeface="Arial"/>
              </a:rPr>
              <a:t>2. </a:t>
            </a:r>
            <a:r>
              <a:rPr lang="en-US" sz="3200" b="0" strike="noStrike" spc="-1">
                <a:solidFill>
                  <a:srgbClr val="000000"/>
                </a:solidFill>
                <a:latin typeface="Arial"/>
              </a:rPr>
              <a:t>Express each of the following decimal numbers as a sum of the products obtained by multiplying each digit by its appropriate weight:</a:t>
            </a:r>
            <a:endParaRPr lang="en-GB" sz="3200" b="0" strike="noStrike" spc="-1">
              <a:latin typeface="Arial"/>
            </a:endParaRPr>
          </a:p>
          <a:p>
            <a:pPr>
              <a:lnSpc>
                <a:spcPct val="100000"/>
              </a:lnSpc>
              <a:spcBef>
                <a:spcPts val="79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51 </a:t>
            </a:r>
            <a:r>
              <a:rPr lang="pt-BR" sz="3200" b="1" strike="noStrike" spc="-1">
                <a:solidFill>
                  <a:srgbClr val="000000"/>
                </a:solidFill>
                <a:latin typeface="Arial"/>
              </a:rPr>
              <a:t>(b) </a:t>
            </a:r>
            <a:r>
              <a:rPr lang="pt-BR" sz="3200" b="0" strike="noStrike" spc="-1">
                <a:solidFill>
                  <a:srgbClr val="000000"/>
                </a:solidFill>
                <a:latin typeface="Arial"/>
              </a:rPr>
              <a:t>137 </a:t>
            </a:r>
            <a:r>
              <a:rPr lang="pt-BR" sz="3200" b="1" strike="noStrike" spc="-1">
                <a:solidFill>
                  <a:srgbClr val="000000"/>
                </a:solidFill>
                <a:latin typeface="Arial"/>
              </a:rPr>
              <a:t>(c) </a:t>
            </a:r>
            <a:r>
              <a:rPr lang="pt-BR" sz="3200" b="0" strike="noStrike" spc="-1">
                <a:solidFill>
                  <a:srgbClr val="000000"/>
                </a:solidFill>
                <a:latin typeface="Arial"/>
              </a:rPr>
              <a:t>1492 </a:t>
            </a:r>
            <a:r>
              <a:rPr lang="pt-BR" sz="3200" b="1" strike="noStrike" spc="-1">
                <a:solidFill>
                  <a:srgbClr val="000000"/>
                </a:solidFill>
                <a:latin typeface="Arial"/>
              </a:rPr>
              <a:t>(d) </a:t>
            </a:r>
            <a:r>
              <a:rPr lang="pt-BR" sz="3200" b="0" strike="noStrike" spc="-1">
                <a:solidFill>
                  <a:srgbClr val="000000"/>
                </a:solidFill>
                <a:latin typeface="Arial"/>
              </a:rPr>
              <a:t>106.58</a:t>
            </a:r>
            <a:endParaRPr lang="en-GB" sz="3200" b="0" strike="noStrike" spc="-1">
              <a:latin typeface="Arial"/>
            </a:endParaRPr>
          </a:p>
        </p:txBody>
      </p:sp>
      <p:sp>
        <p:nvSpPr>
          <p:cNvPr id="83"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15B5D80-9252-4831-B53E-6122DA008711}" type="slidenum">
              <a:rPr lang="en-US" sz="1400" b="0" strike="noStrike" spc="-1">
                <a:solidFill>
                  <a:srgbClr val="000000"/>
                </a:solidFill>
                <a:latin typeface="Arial"/>
              </a:rPr>
              <a:t>6</a:t>
            </a:fld>
            <a:endParaRPr lang="en-GB" sz="1400" b="0" strike="noStrike" spc="-1">
              <a:latin typeface="Arial"/>
            </a:endParaRPr>
          </a:p>
        </p:txBody>
      </p:sp>
      <p:sp>
        <p:nvSpPr>
          <p:cNvPr id="84" name="CustomShape 4"/>
          <p:cNvSpPr/>
          <p:nvPr/>
        </p:nvSpPr>
        <p:spPr>
          <a:xfrm>
            <a:off x="403200" y="3198960"/>
            <a:ext cx="798156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pt-BR" sz="2400" b="1" strike="noStrike" spc="-1">
                <a:solidFill>
                  <a:srgbClr val="FF0000"/>
                </a:solidFill>
                <a:latin typeface="Times-Bold"/>
              </a:rPr>
              <a:t>(a) </a:t>
            </a:r>
            <a:r>
              <a:rPr lang="pt-BR" sz="2400" b="0" strike="noStrike" spc="-1">
                <a:solidFill>
                  <a:srgbClr val="FF0000"/>
                </a:solidFill>
                <a:latin typeface="Times New Roman"/>
              </a:rPr>
              <a:t>1370: 10 </a:t>
            </a:r>
            <a:r>
              <a:rPr lang="pt-BR" sz="2400" b="1" strike="noStrike" spc="-1">
                <a:solidFill>
                  <a:srgbClr val="FF0000"/>
                </a:solidFill>
                <a:latin typeface="Times-Bold"/>
              </a:rPr>
              <a:t>(b) </a:t>
            </a:r>
            <a:r>
              <a:rPr lang="pt-BR" sz="2400" b="0" strike="noStrike" spc="-1">
                <a:solidFill>
                  <a:srgbClr val="FF0000"/>
                </a:solidFill>
                <a:latin typeface="Times New Roman"/>
              </a:rPr>
              <a:t>6725: 100 </a:t>
            </a:r>
            <a:r>
              <a:rPr lang="pt-BR" sz="2400" b="1" strike="noStrike" spc="-1">
                <a:solidFill>
                  <a:srgbClr val="FF0000"/>
                </a:solidFill>
                <a:latin typeface="Times-Bold"/>
              </a:rPr>
              <a:t>(c) </a:t>
            </a:r>
            <a:r>
              <a:rPr lang="pt-BR" sz="2400" b="0" strike="noStrike" spc="-1">
                <a:solidFill>
                  <a:srgbClr val="FF0000"/>
                </a:solidFill>
                <a:latin typeface="Times New Roman"/>
              </a:rPr>
              <a:t>7051: 1000 </a:t>
            </a:r>
            <a:r>
              <a:rPr lang="pt-BR" sz="2400" b="1" strike="noStrike" spc="-1">
                <a:solidFill>
                  <a:srgbClr val="FF0000"/>
                </a:solidFill>
                <a:latin typeface="Times-Bold"/>
              </a:rPr>
              <a:t>(d) </a:t>
            </a:r>
            <a:r>
              <a:rPr lang="pt-BR" sz="2400" b="0" strike="noStrike" spc="-1">
                <a:solidFill>
                  <a:srgbClr val="FF0000"/>
                </a:solidFill>
                <a:latin typeface="Times New Roman"/>
              </a:rPr>
              <a:t>58.72: 0.1</a:t>
            </a:r>
            <a:endParaRPr lang="en-GB" sz="2400" b="0" strike="noStrike" spc="-1">
              <a:latin typeface="Arial"/>
            </a:endParaRPr>
          </a:p>
        </p:txBody>
      </p:sp>
      <p:sp>
        <p:nvSpPr>
          <p:cNvPr id="85" name="CustomShape 5"/>
          <p:cNvSpPr/>
          <p:nvPr/>
        </p:nvSpPr>
        <p:spPr>
          <a:xfrm>
            <a:off x="4572000" y="5954760"/>
            <a:ext cx="457164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FF0000"/>
                </a:solidFill>
                <a:latin typeface="Arial"/>
              </a:rPr>
              <a:t>(d) </a:t>
            </a:r>
            <a:r>
              <a:rPr lang="en-US" sz="1800" b="0" strike="noStrike" spc="-1">
                <a:solidFill>
                  <a:srgbClr val="FF0000"/>
                </a:solidFill>
                <a:latin typeface="Arial"/>
              </a:rPr>
              <a:t>106.58 = (1 * 100) + (0 * 10) + (6 * 1) + (5 * 0.1) + (8 * 0.01)</a:t>
            </a:r>
            <a:endParaRPr lang="en-GB" sz="1800" b="0" strike="noStrike" spc="-1">
              <a:latin typeface="Arial"/>
            </a:endParaRPr>
          </a:p>
        </p:txBody>
      </p:sp>
      <p:grpSp>
        <p:nvGrpSpPr>
          <p:cNvPr id="86" name="Group 6"/>
          <p:cNvGrpSpPr/>
          <p:nvPr/>
        </p:nvGrpSpPr>
        <p:grpSpPr>
          <a:xfrm>
            <a:off x="228600" y="228600"/>
            <a:ext cx="8592840" cy="6002280"/>
            <a:chOff x="228600" y="228600"/>
            <a:chExt cx="8592840" cy="6002280"/>
          </a:xfrm>
        </p:grpSpPr>
        <p:grpSp>
          <p:nvGrpSpPr>
            <p:cNvPr id="87" name="Group 7"/>
            <p:cNvGrpSpPr/>
            <p:nvPr/>
          </p:nvGrpSpPr>
          <p:grpSpPr>
            <a:xfrm>
              <a:off x="304560" y="304560"/>
              <a:ext cx="8516880" cy="5926320"/>
              <a:chOff x="304560" y="304560"/>
              <a:chExt cx="8516880" cy="5926320"/>
            </a:xfrm>
          </p:grpSpPr>
          <p:sp>
            <p:nvSpPr>
              <p:cNvPr id="88" name="Line 8"/>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89" name="Line 9"/>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0" name="CustomShape 10"/>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0866834-A81A-4F33-9EBB-FB00D084881E}" type="slidenum">
              <a:rPr lang="en-US" sz="1400" b="0" strike="noStrike" spc="-1">
                <a:solidFill>
                  <a:srgbClr val="000000"/>
                </a:solidFill>
                <a:latin typeface="Arial"/>
              </a:rPr>
              <a:t>60</a:t>
            </a:fld>
            <a:endParaRPr lang="en-GB" sz="1400" b="0" strike="noStrike" spc="-1">
              <a:latin typeface="Arial"/>
            </a:endParaRPr>
          </a:p>
        </p:txBody>
      </p:sp>
      <p:sp>
        <p:nvSpPr>
          <p:cNvPr id="520" name="CustomShape 2"/>
          <p:cNvSpPr/>
          <p:nvPr/>
        </p:nvSpPr>
        <p:spPr>
          <a:xfrm>
            <a:off x="457200" y="7621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521" name="Group 3"/>
          <p:cNvGrpSpPr/>
          <p:nvPr/>
        </p:nvGrpSpPr>
        <p:grpSpPr>
          <a:xfrm>
            <a:off x="228600" y="228600"/>
            <a:ext cx="8592840" cy="6002280"/>
            <a:chOff x="228600" y="228600"/>
            <a:chExt cx="8592840" cy="6002280"/>
          </a:xfrm>
        </p:grpSpPr>
        <p:grpSp>
          <p:nvGrpSpPr>
            <p:cNvPr id="522" name="Group 4"/>
            <p:cNvGrpSpPr/>
            <p:nvPr/>
          </p:nvGrpSpPr>
          <p:grpSpPr>
            <a:xfrm>
              <a:off x="304560" y="304560"/>
              <a:ext cx="8516880" cy="5926320"/>
              <a:chOff x="304560" y="304560"/>
              <a:chExt cx="8516880" cy="5926320"/>
            </a:xfrm>
          </p:grpSpPr>
          <p:sp>
            <p:nvSpPr>
              <p:cNvPr id="523"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24"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25"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26" name="CustomShape 8"/>
          <p:cNvSpPr/>
          <p:nvPr/>
        </p:nvSpPr>
        <p:spPr>
          <a:xfrm>
            <a:off x="914400" y="1828800"/>
            <a:ext cx="7848360" cy="434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Four conditions for adding numbers:</a:t>
            </a:r>
            <a:endParaRPr lang="en-GB" sz="3200" b="0" strike="noStrike" spc="-1">
              <a:latin typeface="Arial"/>
            </a:endParaRPr>
          </a:p>
          <a:p>
            <a:pPr marL="343080" indent="-325080">
              <a:lnSpc>
                <a:spcPct val="100000"/>
              </a:lnSpc>
              <a:spcBef>
                <a:spcPts val="799"/>
              </a:spcBef>
              <a:tabLst>
                <a:tab pos="0" algn="l"/>
              </a:tabLst>
            </a:pPr>
            <a:r>
              <a:rPr lang="en-US" sz="3200" b="0" strike="noStrike" spc="-1">
                <a:solidFill>
                  <a:srgbClr val="000000"/>
                </a:solidFill>
                <a:latin typeface="Arial"/>
              </a:rPr>
              <a:t>	1. Both numbers are positive.</a:t>
            </a:r>
            <a:endParaRPr lang="en-GB" sz="3200" b="0" strike="noStrike" spc="-1">
              <a:latin typeface="Arial"/>
            </a:endParaRPr>
          </a:p>
          <a:p>
            <a:pPr marL="343080" indent="-325080">
              <a:lnSpc>
                <a:spcPct val="100000"/>
              </a:lnSpc>
              <a:spcBef>
                <a:spcPts val="799"/>
              </a:spcBef>
              <a:tabLst>
                <a:tab pos="0" algn="l"/>
              </a:tabLst>
            </a:pPr>
            <a:r>
              <a:rPr lang="en-US" sz="3200" b="0" strike="noStrike" spc="-1">
                <a:solidFill>
                  <a:srgbClr val="000000"/>
                </a:solidFill>
                <a:latin typeface="Arial"/>
              </a:rPr>
              <a:t>	2. A positive number that is larger than a negative number.</a:t>
            </a:r>
            <a:endParaRPr lang="en-GB" sz="3200" b="0" strike="noStrike" spc="-1">
              <a:latin typeface="Arial"/>
            </a:endParaRPr>
          </a:p>
          <a:p>
            <a:pPr marL="343080" indent="-325080">
              <a:lnSpc>
                <a:spcPct val="100000"/>
              </a:lnSpc>
              <a:spcBef>
                <a:spcPts val="799"/>
              </a:spcBef>
              <a:tabLst>
                <a:tab pos="0" algn="l"/>
              </a:tabLst>
            </a:pPr>
            <a:r>
              <a:rPr lang="en-US" sz="3200" b="0" strike="noStrike" spc="-1">
                <a:solidFill>
                  <a:srgbClr val="000000"/>
                </a:solidFill>
                <a:latin typeface="Arial"/>
              </a:rPr>
              <a:t>	3. A negative number that is larger than a positive number.</a:t>
            </a:r>
            <a:endParaRPr lang="en-GB" sz="3200" b="0" strike="noStrike" spc="-1">
              <a:latin typeface="Arial"/>
            </a:endParaRPr>
          </a:p>
          <a:p>
            <a:pPr marL="343080" indent="-325080">
              <a:lnSpc>
                <a:spcPct val="100000"/>
              </a:lnSpc>
              <a:spcBef>
                <a:spcPts val="799"/>
              </a:spcBef>
              <a:tabLst>
                <a:tab pos="0" algn="l"/>
              </a:tabLst>
            </a:pPr>
            <a:r>
              <a:rPr lang="en-US" sz="3200" b="0" strike="noStrike" spc="-1">
                <a:solidFill>
                  <a:srgbClr val="000000"/>
                </a:solidFill>
                <a:latin typeface="Arial"/>
              </a:rPr>
              <a:t>	4. Both numbers are negative.</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animEffect transition="in" filter="dissolve">
                                      <p:cBhvr additive="repl">
                                        <p:cTn id="7" dur="500"/>
                                        <p:tgtEl>
                                          <p:spTgt spid="526">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26">
                                            <p:txEl>
                                              <p:pRg st="1" end="1"/>
                                            </p:txEl>
                                          </p:spTgt>
                                        </p:tgtEl>
                                        <p:attrNameLst>
                                          <p:attrName>style.visibility</p:attrName>
                                        </p:attrNameLst>
                                      </p:cBhvr>
                                      <p:to>
                                        <p:strVal val="visible"/>
                                      </p:to>
                                    </p:set>
                                    <p:animEffect transition="in" filter="dissolve">
                                      <p:cBhvr additive="repl">
                                        <p:cTn id="11" dur="500"/>
                                        <p:tgtEl>
                                          <p:spTgt spid="526">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26">
                                            <p:txEl>
                                              <p:pRg st="2" end="2"/>
                                            </p:txEl>
                                          </p:spTgt>
                                        </p:tgtEl>
                                        <p:attrNameLst>
                                          <p:attrName>style.visibility</p:attrName>
                                        </p:attrNameLst>
                                      </p:cBhvr>
                                      <p:to>
                                        <p:strVal val="visible"/>
                                      </p:to>
                                    </p:set>
                                    <p:animEffect transition="in" filter="dissolve">
                                      <p:cBhvr additive="repl">
                                        <p:cTn id="15" dur="500"/>
                                        <p:tgtEl>
                                          <p:spTgt spid="526">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526">
                                            <p:txEl>
                                              <p:pRg st="3" end="3"/>
                                            </p:txEl>
                                          </p:spTgt>
                                        </p:tgtEl>
                                        <p:attrNameLst>
                                          <p:attrName>style.visibility</p:attrName>
                                        </p:attrNameLst>
                                      </p:cBhvr>
                                      <p:to>
                                        <p:strVal val="visible"/>
                                      </p:to>
                                    </p:set>
                                    <p:animEffect transition="in" filter="dissolve">
                                      <p:cBhvr additive="repl">
                                        <p:cTn id="19" dur="500"/>
                                        <p:tgtEl>
                                          <p:spTgt spid="526">
                                            <p:txEl>
                                              <p:pRg st="3" end="3"/>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526">
                                            <p:txEl>
                                              <p:pRg st="4" end="4"/>
                                            </p:txEl>
                                          </p:spTgt>
                                        </p:tgtEl>
                                        <p:attrNameLst>
                                          <p:attrName>style.visibility</p:attrName>
                                        </p:attrNameLst>
                                      </p:cBhvr>
                                      <p:to>
                                        <p:strVal val="visible"/>
                                      </p:to>
                                    </p:set>
                                    <p:animEffect transition="in" filter="dissolve">
                                      <p:cBhvr additive="repl">
                                        <p:cTn id="23" dur="500"/>
                                        <p:tgtEl>
                                          <p:spTgt spid="5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3708D89-8521-4748-86C8-E22873961137}" type="slidenum">
              <a:rPr lang="en-US" sz="1400" b="0" strike="noStrike" spc="-1">
                <a:solidFill>
                  <a:srgbClr val="000000"/>
                </a:solidFill>
                <a:latin typeface="Arial"/>
              </a:rPr>
              <a:t>61</a:t>
            </a:fld>
            <a:endParaRPr lang="en-GB" sz="1400" b="0" strike="noStrike" spc="-1">
              <a:latin typeface="Arial"/>
            </a:endParaRPr>
          </a:p>
        </p:txBody>
      </p:sp>
      <p:sp>
        <p:nvSpPr>
          <p:cNvPr id="528" name="CustomShape 2"/>
          <p:cNvSpPr/>
          <p:nvPr/>
        </p:nvSpPr>
        <p:spPr>
          <a:xfrm>
            <a:off x="609480" y="1295280"/>
            <a:ext cx="8229240" cy="228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r>
              <a:rPr lang="en-US" sz="2800" b="0" strike="noStrike" spc="-1">
                <a:solidFill>
                  <a:srgbClr val="000000"/>
                </a:solidFill>
                <a:latin typeface="Arial"/>
              </a:rPr>
              <a:t> </a:t>
            </a:r>
            <a:r>
              <a:t/>
            </a:r>
            <a:br/>
            <a:endParaRPr lang="en-GB" sz="2800" b="0" strike="noStrike" spc="-1">
              <a:latin typeface="Arial"/>
            </a:endParaRPr>
          </a:p>
        </p:txBody>
      </p:sp>
      <p:grpSp>
        <p:nvGrpSpPr>
          <p:cNvPr id="529" name="Group 3"/>
          <p:cNvGrpSpPr/>
          <p:nvPr/>
        </p:nvGrpSpPr>
        <p:grpSpPr>
          <a:xfrm>
            <a:off x="228600" y="228600"/>
            <a:ext cx="8592840" cy="6002280"/>
            <a:chOff x="228600" y="228600"/>
            <a:chExt cx="8592840" cy="6002280"/>
          </a:xfrm>
        </p:grpSpPr>
        <p:grpSp>
          <p:nvGrpSpPr>
            <p:cNvPr id="530" name="Group 4"/>
            <p:cNvGrpSpPr/>
            <p:nvPr/>
          </p:nvGrpSpPr>
          <p:grpSpPr>
            <a:xfrm>
              <a:off x="304560" y="304560"/>
              <a:ext cx="8516880" cy="5926320"/>
              <a:chOff x="304560" y="304560"/>
              <a:chExt cx="8516880" cy="5926320"/>
            </a:xfrm>
          </p:grpSpPr>
          <p:sp>
            <p:nvSpPr>
              <p:cNvPr id="531"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32"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33"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34" name="CustomShape 8"/>
          <p:cNvSpPr/>
          <p:nvPr/>
        </p:nvSpPr>
        <p:spPr>
          <a:xfrm>
            <a:off x="914400" y="2057400"/>
            <a:ext cx="7848360" cy="4266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Signs for Addition</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When both numbers are positive, the sum is positive.</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When the larger number is positive and the smaller is negative, the sum is positive. The carry is discarded.</a:t>
            </a: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34">
                                            <p:txEl>
                                              <p:pRg st="0" end="0"/>
                                            </p:txEl>
                                          </p:spTgt>
                                        </p:tgtEl>
                                        <p:attrNameLst>
                                          <p:attrName>style.visibility</p:attrName>
                                        </p:attrNameLst>
                                      </p:cBhvr>
                                      <p:to>
                                        <p:strVal val="visible"/>
                                      </p:to>
                                    </p:set>
                                    <p:animEffect transition="in" filter="dissolve">
                                      <p:cBhvr additive="repl">
                                        <p:cTn id="7" dur="500"/>
                                        <p:tgtEl>
                                          <p:spTgt spid="534">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34">
                                            <p:txEl>
                                              <p:pRg st="1" end="1"/>
                                            </p:txEl>
                                          </p:spTgt>
                                        </p:tgtEl>
                                        <p:attrNameLst>
                                          <p:attrName>style.visibility</p:attrName>
                                        </p:attrNameLst>
                                      </p:cBhvr>
                                      <p:to>
                                        <p:strVal val="visible"/>
                                      </p:to>
                                    </p:set>
                                    <p:animEffect transition="in" filter="dissolve">
                                      <p:cBhvr additive="repl">
                                        <p:cTn id="11" dur="500"/>
                                        <p:tgtEl>
                                          <p:spTgt spid="534">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34">
                                            <p:txEl>
                                              <p:pRg st="2" end="2"/>
                                            </p:txEl>
                                          </p:spTgt>
                                        </p:tgtEl>
                                        <p:attrNameLst>
                                          <p:attrName>style.visibility</p:attrName>
                                        </p:attrNameLst>
                                      </p:cBhvr>
                                      <p:to>
                                        <p:strVal val="visible"/>
                                      </p:to>
                                    </p:set>
                                    <p:animEffect transition="in" filter="dissolve">
                                      <p:cBhvr additive="repl">
                                        <p:cTn id="15" dur="500"/>
                                        <p:tgtEl>
                                          <p:spTgt spid="5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FF0FCF2-482C-4F1D-A8BD-ABAD88E0D58A}" type="slidenum">
              <a:rPr lang="en-US" sz="1400" b="0" strike="noStrike" spc="-1">
                <a:solidFill>
                  <a:srgbClr val="000000"/>
                </a:solidFill>
                <a:latin typeface="Arial"/>
              </a:rPr>
              <a:t>62</a:t>
            </a:fld>
            <a:endParaRPr lang="en-GB" sz="1400" b="0" strike="noStrike" spc="-1">
              <a:latin typeface="Arial"/>
            </a:endParaRPr>
          </a:p>
        </p:txBody>
      </p:sp>
      <p:sp>
        <p:nvSpPr>
          <p:cNvPr id="536" name="CustomShape 2"/>
          <p:cNvSpPr/>
          <p:nvPr/>
        </p:nvSpPr>
        <p:spPr>
          <a:xfrm>
            <a:off x="457200" y="83808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537" name="Group 3"/>
          <p:cNvGrpSpPr/>
          <p:nvPr/>
        </p:nvGrpSpPr>
        <p:grpSpPr>
          <a:xfrm>
            <a:off x="228600" y="228600"/>
            <a:ext cx="8592840" cy="6002280"/>
            <a:chOff x="228600" y="228600"/>
            <a:chExt cx="8592840" cy="6002280"/>
          </a:xfrm>
        </p:grpSpPr>
        <p:grpSp>
          <p:nvGrpSpPr>
            <p:cNvPr id="538" name="Group 4"/>
            <p:cNvGrpSpPr/>
            <p:nvPr/>
          </p:nvGrpSpPr>
          <p:grpSpPr>
            <a:xfrm>
              <a:off x="304560" y="304560"/>
              <a:ext cx="8516880" cy="5926320"/>
              <a:chOff x="304560" y="304560"/>
              <a:chExt cx="8516880" cy="5926320"/>
            </a:xfrm>
          </p:grpSpPr>
          <p:sp>
            <p:nvSpPr>
              <p:cNvPr id="539"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40"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41"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42" name="CustomShape 8"/>
          <p:cNvSpPr/>
          <p:nvPr/>
        </p:nvSpPr>
        <p:spPr>
          <a:xfrm>
            <a:off x="762120" y="2057400"/>
            <a:ext cx="7848360" cy="434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Signs for Addition</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When the larger number is negative and the smaller is positive, the sum is negative (2’s complement form).</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When both numbers are negative, the sum is negative (2’s complement form). The carry bit is discarded.</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42">
                                            <p:txEl>
                                              <p:pRg st="0" end="0"/>
                                            </p:txEl>
                                          </p:spTgt>
                                        </p:tgtEl>
                                        <p:attrNameLst>
                                          <p:attrName>style.visibility</p:attrName>
                                        </p:attrNameLst>
                                      </p:cBhvr>
                                      <p:to>
                                        <p:strVal val="visible"/>
                                      </p:to>
                                    </p:set>
                                    <p:animEffect transition="in" filter="dissolve">
                                      <p:cBhvr additive="repl">
                                        <p:cTn id="7" dur="500"/>
                                        <p:tgtEl>
                                          <p:spTgt spid="542">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42">
                                            <p:txEl>
                                              <p:pRg st="1" end="1"/>
                                            </p:txEl>
                                          </p:spTgt>
                                        </p:tgtEl>
                                        <p:attrNameLst>
                                          <p:attrName>style.visibility</p:attrName>
                                        </p:attrNameLst>
                                      </p:cBhvr>
                                      <p:to>
                                        <p:strVal val="visible"/>
                                      </p:to>
                                    </p:set>
                                    <p:animEffect transition="in" filter="dissolve">
                                      <p:cBhvr additive="repl">
                                        <p:cTn id="11" dur="500"/>
                                        <p:tgtEl>
                                          <p:spTgt spid="542">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42">
                                            <p:txEl>
                                              <p:pRg st="2" end="2"/>
                                            </p:txEl>
                                          </p:spTgt>
                                        </p:tgtEl>
                                        <p:attrNameLst>
                                          <p:attrName>style.visibility</p:attrName>
                                        </p:attrNameLst>
                                      </p:cBhvr>
                                      <p:to>
                                        <p:strVal val="visible"/>
                                      </p:to>
                                    </p:set>
                                    <p:animEffect transition="in" filter="dissolve">
                                      <p:cBhvr additive="repl">
                                        <p:cTn id="15" dur="500"/>
                                        <p:tgtEl>
                                          <p:spTgt spid="5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6CFCF15-92CE-4A47-AF85-AE5573FF7EBD}" type="slidenum">
              <a:rPr lang="en-US" sz="1400" b="0" strike="noStrike" spc="-1">
                <a:solidFill>
                  <a:srgbClr val="000000"/>
                </a:solidFill>
                <a:latin typeface="Arial"/>
              </a:rPr>
              <a:t>63</a:t>
            </a:fld>
            <a:endParaRPr lang="en-GB" sz="1400" b="0" strike="noStrike" spc="-1">
              <a:latin typeface="Arial"/>
            </a:endParaRPr>
          </a:p>
        </p:txBody>
      </p:sp>
      <p:sp>
        <p:nvSpPr>
          <p:cNvPr id="544"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Examples (8 bit numbers)</a:t>
            </a:r>
            <a:endParaRPr lang="en-GB" sz="4400" b="0" strike="noStrike" spc="-1">
              <a:latin typeface="Arial"/>
            </a:endParaRPr>
          </a:p>
        </p:txBody>
      </p:sp>
      <p:sp>
        <p:nvSpPr>
          <p:cNvPr id="545" name="CustomShape 3"/>
          <p:cNvSpPr/>
          <p:nvPr/>
        </p:nvSpPr>
        <p:spPr>
          <a:xfrm>
            <a:off x="457200" y="1600200"/>
            <a:ext cx="737208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Add 7 and 4  (both positive)</a:t>
            </a: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25440" indent="-32508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Add 15 and -6 (positive &gt; negative)</a:t>
            </a: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25440" indent="-32508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Add 16 and -24 (negative &gt; positive)</a:t>
            </a: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39840" indent="-325080">
              <a:lnSpc>
                <a:spcPct val="100000"/>
              </a:lnSpc>
              <a:spcBef>
                <a:spcPts val="601"/>
              </a:spcBef>
              <a:tabLst>
                <a:tab pos="0" algn="l"/>
              </a:tabLst>
            </a:pPr>
            <a:endParaRPr lang="en-GB" sz="2400" b="0" strike="noStrike" spc="-1">
              <a:latin typeface="Arial"/>
            </a:endParaRPr>
          </a:p>
          <a:p>
            <a:pPr marL="325440" indent="-325080">
              <a:lnSpc>
                <a:spcPct val="100000"/>
              </a:lnSpc>
              <a:spcBef>
                <a:spcPts val="601"/>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400" b="1" strike="noStrike" spc="-1">
                <a:solidFill>
                  <a:srgbClr val="000000"/>
                </a:solidFill>
                <a:latin typeface="Arial"/>
              </a:rPr>
              <a:t>Add -5 and -9 (both negative)</a:t>
            </a:r>
            <a:endParaRPr lang="en-GB" sz="2400" b="0" strike="noStrike" spc="-1">
              <a:latin typeface="Arial"/>
            </a:endParaRPr>
          </a:p>
        </p:txBody>
      </p:sp>
      <p:sp>
        <p:nvSpPr>
          <p:cNvPr id="546" name="CustomShape 4"/>
          <p:cNvSpPr/>
          <p:nvPr/>
        </p:nvSpPr>
        <p:spPr>
          <a:xfrm>
            <a:off x="5143680" y="1600200"/>
            <a:ext cx="245700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00000111       	7</a:t>
            </a:r>
            <a:r>
              <a:t/>
            </a:r>
            <a:br/>
            <a:r>
              <a:rPr lang="en-US" sz="1800" b="0" u="sng" strike="noStrike" spc="-1">
                <a:solidFill>
                  <a:srgbClr val="000000"/>
                </a:solidFill>
                <a:uFillTx/>
                <a:latin typeface="Arial"/>
              </a:rPr>
              <a:t>+00000100 </a:t>
            </a:r>
            <a:r>
              <a:rPr lang="en-US" sz="1800" b="0" strike="noStrike" spc="-1">
                <a:solidFill>
                  <a:srgbClr val="000000"/>
                </a:solidFill>
                <a:latin typeface="Arial"/>
              </a:rPr>
              <a:t>       </a:t>
            </a:r>
            <a:r>
              <a:rPr lang="en-US" sz="1800" b="0" u="sng" strike="noStrike" spc="-1">
                <a:solidFill>
                  <a:srgbClr val="000000"/>
                </a:solidFill>
                <a:uFillTx/>
                <a:latin typeface="Arial"/>
              </a:rPr>
              <a:t>+	4</a:t>
            </a:r>
            <a:r>
              <a:t/>
            </a:r>
            <a:br/>
            <a:r>
              <a:rPr lang="en-US" sz="1800" b="0" strike="noStrike" spc="-1">
                <a:solidFill>
                  <a:srgbClr val="000000"/>
                </a:solidFill>
                <a:latin typeface="Arial"/>
              </a:rPr>
              <a:t>  00001011         11</a:t>
            </a:r>
            <a:endParaRPr lang="en-GB" sz="1800" b="0" strike="noStrike" spc="-1">
              <a:latin typeface="Arial"/>
            </a:endParaRPr>
          </a:p>
        </p:txBody>
      </p:sp>
      <p:grpSp>
        <p:nvGrpSpPr>
          <p:cNvPr id="547" name="Group 5"/>
          <p:cNvGrpSpPr/>
          <p:nvPr/>
        </p:nvGrpSpPr>
        <p:grpSpPr>
          <a:xfrm>
            <a:off x="3562200" y="3009960"/>
            <a:ext cx="5297400" cy="916200"/>
            <a:chOff x="3562200" y="3009960"/>
            <a:chExt cx="5297400" cy="916200"/>
          </a:xfrm>
        </p:grpSpPr>
        <p:sp>
          <p:nvSpPr>
            <p:cNvPr id="548" name="CustomShape 6"/>
            <p:cNvSpPr/>
            <p:nvPr/>
          </p:nvSpPr>
          <p:spPr>
            <a:xfrm>
              <a:off x="6172200" y="3009960"/>
              <a:ext cx="268740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00001111       15</a:t>
              </a:r>
              <a:r>
                <a:t/>
              </a:r>
              <a:br/>
              <a:r>
                <a:rPr lang="en-US" sz="1800" b="0" strike="noStrike" spc="-1">
                  <a:solidFill>
                    <a:srgbClr val="000000"/>
                  </a:solidFill>
                  <a:latin typeface="Arial"/>
                </a:rPr>
                <a:t>   </a:t>
              </a:r>
              <a:r>
                <a:rPr lang="en-US" sz="1800" b="0" u="sng" strike="noStrike" spc="-1">
                  <a:solidFill>
                    <a:srgbClr val="000000"/>
                  </a:solidFill>
                  <a:uFillTx/>
                  <a:latin typeface="Arial"/>
                </a:rPr>
                <a:t>+11111010 </a:t>
              </a:r>
              <a:r>
                <a:rPr lang="en-US" sz="1800" b="0" strike="noStrike" spc="-1">
                  <a:solidFill>
                    <a:srgbClr val="000000"/>
                  </a:solidFill>
                  <a:latin typeface="Arial"/>
                </a:rPr>
                <a:t>    </a:t>
              </a:r>
              <a:r>
                <a:rPr lang="en-US" sz="1800" b="0" u="sng" strike="noStrike" spc="-1">
                  <a:solidFill>
                    <a:srgbClr val="000000"/>
                  </a:solidFill>
                  <a:uFillTx/>
                  <a:latin typeface="Arial"/>
                </a:rPr>
                <a:t>+	-6</a:t>
              </a:r>
              <a:r>
                <a:t/>
              </a:r>
              <a:br/>
              <a:r>
                <a:rPr lang="en-US" sz="1800" b="1" strike="noStrike" spc="-1">
                  <a:solidFill>
                    <a:srgbClr val="FF3300"/>
                  </a:solidFill>
                  <a:latin typeface="Arial"/>
                </a:rPr>
                <a:t>1</a:t>
              </a:r>
              <a:r>
                <a:rPr lang="en-US" sz="1800" b="0" strike="noStrike" spc="-1">
                  <a:solidFill>
                    <a:srgbClr val="000000"/>
                  </a:solidFill>
                  <a:latin typeface="Arial"/>
                </a:rPr>
                <a:t>   00001001         9</a:t>
              </a:r>
              <a:endParaRPr lang="en-GB" sz="1800" b="0" strike="noStrike" spc="-1">
                <a:latin typeface="Arial"/>
              </a:endParaRPr>
            </a:p>
          </p:txBody>
        </p:sp>
        <p:sp>
          <p:nvSpPr>
            <p:cNvPr id="549" name="CustomShape 7"/>
            <p:cNvSpPr/>
            <p:nvPr/>
          </p:nvSpPr>
          <p:spPr>
            <a:xfrm>
              <a:off x="3562200" y="3505320"/>
              <a:ext cx="215388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Discard carry</a:t>
              </a:r>
              <a:endParaRPr lang="en-GB" sz="1800" b="0" strike="noStrike" spc="-1">
                <a:latin typeface="Arial"/>
              </a:endParaRPr>
            </a:p>
          </p:txBody>
        </p:sp>
        <p:sp>
          <p:nvSpPr>
            <p:cNvPr id="550" name="Line 8"/>
            <p:cNvSpPr/>
            <p:nvPr/>
          </p:nvSpPr>
          <p:spPr>
            <a:xfrm>
              <a:off x="5295600" y="3733560"/>
              <a:ext cx="839880" cy="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grpSp>
      <p:grpSp>
        <p:nvGrpSpPr>
          <p:cNvPr id="551" name="Group 9"/>
          <p:cNvGrpSpPr/>
          <p:nvPr/>
        </p:nvGrpSpPr>
        <p:grpSpPr>
          <a:xfrm>
            <a:off x="2629080" y="4305240"/>
            <a:ext cx="6001920" cy="1137240"/>
            <a:chOff x="2629080" y="4305240"/>
            <a:chExt cx="6001920" cy="1137240"/>
          </a:xfrm>
        </p:grpSpPr>
        <p:sp>
          <p:nvSpPr>
            <p:cNvPr id="552" name="CustomShape 10"/>
            <p:cNvSpPr/>
            <p:nvPr/>
          </p:nvSpPr>
          <p:spPr>
            <a:xfrm>
              <a:off x="6191280" y="4305240"/>
              <a:ext cx="243972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00010000       	 16</a:t>
              </a:r>
              <a:r>
                <a:t/>
              </a:r>
              <a:br/>
              <a:r>
                <a:rPr lang="en-US" sz="1800" b="0" u="sng" strike="noStrike" spc="-1">
                  <a:solidFill>
                    <a:srgbClr val="000000"/>
                  </a:solidFill>
                  <a:uFillTx/>
                  <a:latin typeface="Arial"/>
                </a:rPr>
                <a:t>+11101000 </a:t>
              </a:r>
              <a:r>
                <a:rPr lang="en-US" sz="1800" b="0" strike="noStrike" spc="-1">
                  <a:solidFill>
                    <a:srgbClr val="000000"/>
                  </a:solidFill>
                  <a:latin typeface="Arial"/>
                </a:rPr>
                <a:t>       </a:t>
              </a:r>
              <a:r>
                <a:rPr lang="en-US" sz="1800" b="0" u="sng" strike="noStrike" spc="-1">
                  <a:solidFill>
                    <a:srgbClr val="000000"/>
                  </a:solidFill>
                  <a:uFillTx/>
                  <a:latin typeface="Arial"/>
                </a:rPr>
                <a:t>+	-24</a:t>
              </a:r>
              <a:r>
                <a:t/>
              </a:r>
              <a:br/>
              <a:r>
                <a:rPr lang="en-US" sz="1800" b="0" strike="noStrike" spc="-1">
                  <a:solidFill>
                    <a:srgbClr val="000000"/>
                  </a:solidFill>
                  <a:latin typeface="Arial"/>
                </a:rPr>
                <a:t>  11111000             -8</a:t>
              </a:r>
              <a:endParaRPr lang="en-GB" sz="1800" b="0" strike="noStrike" spc="-1">
                <a:latin typeface="Arial"/>
              </a:endParaRPr>
            </a:p>
          </p:txBody>
        </p:sp>
        <p:sp>
          <p:nvSpPr>
            <p:cNvPr id="553" name="CustomShape 11"/>
            <p:cNvSpPr/>
            <p:nvPr/>
          </p:nvSpPr>
          <p:spPr>
            <a:xfrm>
              <a:off x="2629080" y="4800600"/>
              <a:ext cx="3677760" cy="641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Sign bit is negative so negative number in 2’s complement form</a:t>
              </a:r>
              <a:endParaRPr lang="en-GB" sz="1800" b="0" strike="noStrike" spc="-1">
                <a:latin typeface="Arial"/>
              </a:endParaRPr>
            </a:p>
          </p:txBody>
        </p:sp>
      </p:grpSp>
      <p:grpSp>
        <p:nvGrpSpPr>
          <p:cNvPr id="554" name="Group 12"/>
          <p:cNvGrpSpPr/>
          <p:nvPr/>
        </p:nvGrpSpPr>
        <p:grpSpPr>
          <a:xfrm>
            <a:off x="2495520" y="5657760"/>
            <a:ext cx="5964120" cy="916200"/>
            <a:chOff x="2495520" y="5657760"/>
            <a:chExt cx="5964120" cy="916200"/>
          </a:xfrm>
        </p:grpSpPr>
        <p:sp>
          <p:nvSpPr>
            <p:cNvPr id="555" name="CustomShape 13"/>
            <p:cNvSpPr/>
            <p:nvPr/>
          </p:nvSpPr>
          <p:spPr>
            <a:xfrm>
              <a:off x="5086440" y="5657760"/>
              <a:ext cx="337320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11111011           -5</a:t>
              </a:r>
              <a:r>
                <a:t/>
              </a:r>
              <a:br/>
              <a:r>
                <a:rPr lang="en-US" sz="1800" b="0" strike="noStrike" spc="-1">
                  <a:solidFill>
                    <a:srgbClr val="000000"/>
                  </a:solidFill>
                  <a:latin typeface="Arial"/>
                </a:rPr>
                <a:t>    </a:t>
              </a:r>
              <a:r>
                <a:rPr lang="en-US" sz="1800" b="0" u="sng" strike="noStrike" spc="-1">
                  <a:solidFill>
                    <a:srgbClr val="000000"/>
                  </a:solidFill>
                  <a:uFillTx/>
                  <a:latin typeface="Arial"/>
                </a:rPr>
                <a:t>+11110111 </a:t>
              </a:r>
              <a:r>
                <a:rPr lang="en-US" sz="1800" b="0" strike="noStrike" spc="-1">
                  <a:solidFill>
                    <a:srgbClr val="000000"/>
                  </a:solidFill>
                  <a:latin typeface="Arial"/>
                </a:rPr>
                <a:t>       </a:t>
              </a:r>
              <a:r>
                <a:rPr lang="en-US" sz="1800" b="0" u="sng" strike="noStrike" spc="-1">
                  <a:solidFill>
                    <a:srgbClr val="000000"/>
                  </a:solidFill>
                  <a:uFillTx/>
                  <a:latin typeface="Arial"/>
                </a:rPr>
                <a:t>+ -9</a:t>
              </a:r>
              <a:r>
                <a:rPr lang="en-US" sz="1800" b="0" strike="noStrike" spc="-1">
                  <a:solidFill>
                    <a:srgbClr val="000000"/>
                  </a:solidFill>
                  <a:latin typeface="Arial"/>
                </a:rPr>
                <a:t>  </a:t>
              </a:r>
              <a:r>
                <a:t/>
              </a:r>
              <a:br/>
              <a:r>
                <a:rPr lang="en-US" sz="1800" b="0" strike="noStrike" spc="-1">
                  <a:solidFill>
                    <a:srgbClr val="000000"/>
                  </a:solidFill>
                  <a:latin typeface="Arial"/>
                </a:rPr>
                <a:t>1    11110010	   -14</a:t>
              </a:r>
              <a:endParaRPr lang="en-GB" sz="1800" b="0" strike="noStrike" spc="-1">
                <a:latin typeface="Arial"/>
              </a:endParaRPr>
            </a:p>
          </p:txBody>
        </p:sp>
        <p:sp>
          <p:nvSpPr>
            <p:cNvPr id="556" name="CustomShape 14"/>
            <p:cNvSpPr/>
            <p:nvPr/>
          </p:nvSpPr>
          <p:spPr>
            <a:xfrm>
              <a:off x="2495520" y="6172200"/>
              <a:ext cx="215388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Discard carry</a:t>
              </a:r>
              <a:endParaRPr lang="en-GB" sz="1800" b="0" strike="noStrike" spc="-1">
                <a:latin typeface="Arial"/>
              </a:endParaRPr>
            </a:p>
          </p:txBody>
        </p:sp>
        <p:sp>
          <p:nvSpPr>
            <p:cNvPr id="557" name="Line 15"/>
            <p:cNvSpPr/>
            <p:nvPr/>
          </p:nvSpPr>
          <p:spPr>
            <a:xfrm>
              <a:off x="4228920" y="6400800"/>
              <a:ext cx="839880" cy="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547"/>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551"/>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1B0F8A4-BCEE-4646-B79D-C6C49E0C9FF0}" type="slidenum">
              <a:rPr lang="en-US" sz="1400" b="0" strike="noStrike" spc="-1">
                <a:solidFill>
                  <a:srgbClr val="000000"/>
                </a:solidFill>
                <a:latin typeface="Arial"/>
              </a:rPr>
              <a:t>64</a:t>
            </a:fld>
            <a:endParaRPr lang="en-GB" sz="1400" b="0" strike="noStrike" spc="-1">
              <a:latin typeface="Arial"/>
            </a:endParaRPr>
          </a:p>
        </p:txBody>
      </p:sp>
      <p:sp>
        <p:nvSpPr>
          <p:cNvPr id="559" name="CustomShape 2"/>
          <p:cNvSpPr/>
          <p:nvPr/>
        </p:nvSpPr>
        <p:spPr>
          <a:xfrm>
            <a:off x="457200" y="274680"/>
            <a:ext cx="7676640" cy="647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Overflow</a:t>
            </a:r>
            <a:endParaRPr lang="en-GB" sz="4000" b="0" strike="noStrike" spc="-1">
              <a:latin typeface="Arial"/>
            </a:endParaRPr>
          </a:p>
        </p:txBody>
      </p:sp>
      <p:sp>
        <p:nvSpPr>
          <p:cNvPr id="560" name="CustomShape 3"/>
          <p:cNvSpPr/>
          <p:nvPr/>
        </p:nvSpPr>
        <p:spPr>
          <a:xfrm>
            <a:off x="380880" y="857160"/>
            <a:ext cx="8229240" cy="3382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Overflow occurs when number of bits in sum exceeds number of bits in addend or augend.</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Overflow is indicated by the wrong sign.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Occurs only when both numbers are positive or both numbers are negative</a:t>
            </a:r>
            <a:endParaRPr lang="en-GB" sz="3200" b="0" strike="noStrike" spc="-1">
              <a:latin typeface="Arial"/>
            </a:endParaRPr>
          </a:p>
        </p:txBody>
      </p:sp>
      <p:sp>
        <p:nvSpPr>
          <p:cNvPr id="561" name="CustomShape 4"/>
          <p:cNvSpPr/>
          <p:nvPr/>
        </p:nvSpPr>
        <p:spPr>
          <a:xfrm>
            <a:off x="1905120" y="4133880"/>
            <a:ext cx="5886000" cy="14763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01111101		126</a:t>
            </a:r>
            <a:endParaRPr lang="en-GB" sz="1800" b="0" strike="noStrike" spc="-1">
              <a:latin typeface="Arial"/>
            </a:endParaRPr>
          </a:p>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	00111010	            +	  58</a:t>
            </a:r>
            <a:r>
              <a:t/>
            </a:r>
            <a:br/>
            <a:r>
              <a:rPr lang="en-US" sz="1800" b="0" strike="noStrike" spc="-1">
                <a:solidFill>
                  <a:srgbClr val="000000"/>
                </a:solidFill>
                <a:latin typeface="Arial"/>
              </a:rPr>
              <a:t>	_________          		____</a:t>
            </a:r>
            <a:endParaRPr lang="en-GB" sz="1800" b="0" strike="noStrike" spc="-1">
              <a:latin typeface="Arial"/>
            </a:endParaRPr>
          </a:p>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10110111		183</a:t>
            </a:r>
            <a:endParaRPr lang="en-GB" sz="1800" b="0" strike="noStrike" spc="-1">
              <a:latin typeface="Arial"/>
            </a:endParaRPr>
          </a:p>
        </p:txBody>
      </p:sp>
      <p:sp>
        <p:nvSpPr>
          <p:cNvPr id="562" name="CustomShape 5"/>
          <p:cNvSpPr/>
          <p:nvPr/>
        </p:nvSpPr>
        <p:spPr>
          <a:xfrm>
            <a:off x="552600" y="5759280"/>
            <a:ext cx="253332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FF3300"/>
                </a:solidFill>
                <a:latin typeface="Arial"/>
              </a:rPr>
              <a:t>Sign Incorrect</a:t>
            </a:r>
            <a:r>
              <a:t/>
            </a:r>
            <a:br/>
            <a:r>
              <a:rPr lang="en-US" sz="1800" b="0" strike="noStrike" spc="-1">
                <a:solidFill>
                  <a:srgbClr val="FF3300"/>
                </a:solidFill>
                <a:latin typeface="Arial"/>
              </a:rPr>
              <a:t>Magnitude Incorrect</a:t>
            </a:r>
            <a:endParaRPr lang="en-GB" sz="1800" b="0" strike="noStrike" spc="-1">
              <a:latin typeface="Arial"/>
            </a:endParaRPr>
          </a:p>
        </p:txBody>
      </p:sp>
      <p:sp>
        <p:nvSpPr>
          <p:cNvPr id="563" name="Line 6"/>
          <p:cNvSpPr/>
          <p:nvPr/>
        </p:nvSpPr>
        <p:spPr>
          <a:xfrm>
            <a:off x="2190600" y="5924520"/>
            <a:ext cx="781200" cy="1440"/>
          </a:xfrm>
          <a:prstGeom prst="line">
            <a:avLst/>
          </a:prstGeom>
          <a:ln w="9360" cap="sq">
            <a:solidFill>
              <a:srgbClr val="FF3300"/>
            </a:solidFill>
            <a:miter/>
          </a:ln>
        </p:spPr>
        <p:style>
          <a:lnRef idx="0">
            <a:scrgbClr r="0" g="0" b="0"/>
          </a:lnRef>
          <a:fillRef idx="0">
            <a:scrgbClr r="0" g="0" b="0"/>
          </a:fillRef>
          <a:effectRef idx="0">
            <a:scrgbClr r="0" g="0" b="0"/>
          </a:effectRef>
          <a:fontRef idx="minor"/>
        </p:style>
      </p:sp>
      <p:sp>
        <p:nvSpPr>
          <p:cNvPr id="564" name="Line 7"/>
          <p:cNvSpPr/>
          <p:nvPr/>
        </p:nvSpPr>
        <p:spPr>
          <a:xfrm flipV="1">
            <a:off x="2971800" y="5526000"/>
            <a:ext cx="1440" cy="41580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565" name="Line 8"/>
          <p:cNvSpPr/>
          <p:nvPr/>
        </p:nvSpPr>
        <p:spPr>
          <a:xfrm>
            <a:off x="2819160" y="6248160"/>
            <a:ext cx="704880" cy="1800"/>
          </a:xfrm>
          <a:prstGeom prst="line">
            <a:avLst/>
          </a:prstGeom>
          <a:ln w="9360" cap="sq">
            <a:solidFill>
              <a:srgbClr val="FF3300"/>
            </a:solidFill>
            <a:miter/>
          </a:ln>
        </p:spPr>
        <p:style>
          <a:lnRef idx="0">
            <a:scrgbClr r="0" g="0" b="0"/>
          </a:lnRef>
          <a:fillRef idx="0">
            <a:scrgbClr r="0" g="0" b="0"/>
          </a:fillRef>
          <a:effectRef idx="0">
            <a:scrgbClr r="0" g="0" b="0"/>
          </a:effectRef>
          <a:fontRef idx="minor"/>
        </p:style>
      </p:sp>
      <p:sp>
        <p:nvSpPr>
          <p:cNvPr id="566" name="Line 9"/>
          <p:cNvSpPr/>
          <p:nvPr/>
        </p:nvSpPr>
        <p:spPr>
          <a:xfrm flipV="1">
            <a:off x="3524040" y="5849640"/>
            <a:ext cx="1440" cy="41616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567" name="CustomShape 10"/>
          <p:cNvSpPr/>
          <p:nvPr/>
        </p:nvSpPr>
        <p:spPr>
          <a:xfrm rot="16200000">
            <a:off x="3448080" y="5315400"/>
            <a:ext cx="132840" cy="780840"/>
          </a:xfrm>
          <a:prstGeom prst="leftBrace">
            <a:avLst>
              <a:gd name="adj1" fmla="val 4881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13660E8-6391-4A45-8705-3674A8562BAE}" type="slidenum">
              <a:rPr lang="en-US" sz="1400" b="0" strike="noStrike" spc="-1">
                <a:solidFill>
                  <a:srgbClr val="000000"/>
                </a:solidFill>
                <a:latin typeface="Arial"/>
              </a:rPr>
              <a:t>65</a:t>
            </a:fld>
            <a:endParaRPr lang="en-GB" sz="1400" b="0" strike="noStrike" spc="-1">
              <a:latin typeface="Arial"/>
            </a:endParaRPr>
          </a:p>
        </p:txBody>
      </p:sp>
      <p:sp>
        <p:nvSpPr>
          <p:cNvPr id="569" name="CustomShape 2"/>
          <p:cNvSpPr/>
          <p:nvPr/>
        </p:nvSpPr>
        <p:spPr>
          <a:xfrm>
            <a:off x="380880" y="762120"/>
            <a:ext cx="8229240" cy="456840"/>
          </a:xfrm>
          <a:prstGeom prst="rect">
            <a:avLst/>
          </a:prstGeom>
          <a:noFill/>
          <a:ln>
            <a:noFill/>
          </a:ln>
        </p:spPr>
        <p:style>
          <a:lnRef idx="0">
            <a:scrgbClr r="0" g="0" b="0"/>
          </a:lnRef>
          <a:fillRef idx="0">
            <a:scrgbClr r="0" g="0" b="0"/>
          </a:fillRef>
          <a:effectRef idx="0">
            <a:scrgbClr r="0" g="0" b="0"/>
          </a:effectRef>
          <a:fontRef idx="minor"/>
        </p:style>
      </p:sp>
      <p:grpSp>
        <p:nvGrpSpPr>
          <p:cNvPr id="570" name="Group 3"/>
          <p:cNvGrpSpPr/>
          <p:nvPr/>
        </p:nvGrpSpPr>
        <p:grpSpPr>
          <a:xfrm>
            <a:off x="228600" y="228600"/>
            <a:ext cx="8592840" cy="6002280"/>
            <a:chOff x="228600" y="228600"/>
            <a:chExt cx="8592840" cy="6002280"/>
          </a:xfrm>
        </p:grpSpPr>
        <p:grpSp>
          <p:nvGrpSpPr>
            <p:cNvPr id="571" name="Group 4"/>
            <p:cNvGrpSpPr/>
            <p:nvPr/>
          </p:nvGrpSpPr>
          <p:grpSpPr>
            <a:xfrm>
              <a:off x="304560" y="304560"/>
              <a:ext cx="8516880" cy="5926320"/>
              <a:chOff x="304560" y="304560"/>
              <a:chExt cx="8516880" cy="5926320"/>
            </a:xfrm>
          </p:grpSpPr>
          <p:sp>
            <p:nvSpPr>
              <p:cNvPr id="572"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73"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74"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75" name="CustomShape 8"/>
          <p:cNvSpPr/>
          <p:nvPr/>
        </p:nvSpPr>
        <p:spPr>
          <a:xfrm>
            <a:off x="380880" y="351000"/>
            <a:ext cx="8611920" cy="62020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1280" indent="-323640">
              <a:lnSpc>
                <a:spcPct val="90000"/>
              </a:lnSpc>
              <a:spcBef>
                <a:spcPts val="799"/>
              </a:spcBef>
              <a:tabLst>
                <a:tab pos="0" algn="l"/>
              </a:tabLst>
            </a:pPr>
            <a:endParaRPr lang="en-GB" sz="1800" b="0" strike="noStrike" spc="-1">
              <a:latin typeface="Arial"/>
            </a:endParaRPr>
          </a:p>
          <a:p>
            <a:pPr marL="341280" indent="-323640">
              <a:lnSpc>
                <a:spcPct val="90000"/>
              </a:lnSpc>
              <a:spcBef>
                <a:spcPts val="799"/>
              </a:spcBef>
              <a:tabLst>
                <a:tab pos="0" algn="l"/>
              </a:tabLst>
            </a:pPr>
            <a:r>
              <a:rPr lang="en-US" sz="3200" b="0" strike="noStrike" spc="-1">
                <a:solidFill>
                  <a:srgbClr val="000000"/>
                </a:solidFill>
                <a:latin typeface="Arial"/>
              </a:rPr>
              <a:t>Add the signed numbers: 01000100, 00011011, 00001110, and 00010010.</a:t>
            </a:r>
            <a:endParaRPr lang="en-GB" sz="3200" b="0" strike="noStrike" spc="-1">
              <a:latin typeface="Arial"/>
            </a:endParaRPr>
          </a:p>
          <a:p>
            <a:pPr marL="341280" indent="-323640">
              <a:lnSpc>
                <a:spcPct val="100000"/>
              </a:lnSpc>
              <a:tabLst>
                <a:tab pos="0" algn="l"/>
              </a:tabLst>
            </a:pPr>
            <a:r>
              <a:rPr lang="en-US" sz="3200" b="1" strike="noStrike" spc="-1">
                <a:solidFill>
                  <a:srgbClr val="FF0000"/>
                </a:solidFill>
                <a:latin typeface="Arial"/>
              </a:rPr>
              <a:t>Solution</a:t>
            </a:r>
            <a:r>
              <a:rPr lang="en-US" sz="3200" b="1" strike="noStrike" spc="-1">
                <a:solidFill>
                  <a:srgbClr val="000000"/>
                </a:solidFill>
                <a:latin typeface="Arial"/>
              </a:rPr>
              <a:t>:  </a:t>
            </a:r>
            <a:r>
              <a:rPr lang="en-US" sz="3200" b="0" strike="noStrike" spc="-1">
                <a:solidFill>
                  <a:srgbClr val="000000"/>
                </a:solidFill>
                <a:latin typeface="Arial"/>
              </a:rPr>
              <a:t>The equivalent decimal additions are given for reference.</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68 	   	   01000100</a:t>
            </a:r>
            <a:endParaRPr lang="en-GB" sz="3200" b="0" strike="noStrike" spc="-1">
              <a:latin typeface="Arial"/>
            </a:endParaRPr>
          </a:p>
          <a:p>
            <a:pPr marL="341280" indent="-323640">
              <a:lnSpc>
                <a:spcPct val="100000"/>
              </a:lnSpc>
              <a:tabLst>
                <a:tab pos="0" algn="l"/>
              </a:tabLst>
            </a:pPr>
            <a:r>
              <a:rPr lang="en-US" sz="3200" b="0" u="sng" strike="noStrike" spc="-1">
                <a:solidFill>
                  <a:srgbClr val="000000"/>
                </a:solidFill>
                <a:uFillTx/>
                <a:latin typeface="Arial"/>
              </a:rPr>
              <a:t>+ 27 </a:t>
            </a:r>
            <a:r>
              <a:rPr lang="en-US" sz="3200" b="0" strike="noStrike" spc="-1">
                <a:solidFill>
                  <a:srgbClr val="000000"/>
                </a:solidFill>
                <a:latin typeface="Arial"/>
              </a:rPr>
              <a:t>	+ </a:t>
            </a:r>
            <a:r>
              <a:rPr lang="en-US" sz="3200" b="0" u="sng" strike="noStrike" spc="-1">
                <a:solidFill>
                  <a:srgbClr val="000000"/>
                </a:solidFill>
                <a:uFillTx/>
                <a:latin typeface="Arial"/>
              </a:rPr>
              <a:t>00011011</a:t>
            </a:r>
            <a:r>
              <a:rPr lang="en-US" sz="3200" b="0" strike="noStrike" spc="-1">
                <a:solidFill>
                  <a:srgbClr val="000000"/>
                </a:solidFill>
                <a:latin typeface="Arial"/>
              </a:rPr>
              <a:t> 	Add 1st two numbers</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95 		    01011111	 1st sum</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a:t>
            </a:r>
            <a:r>
              <a:rPr lang="en-US" sz="3200" b="0" u="sng" strike="noStrike" spc="-1">
                <a:solidFill>
                  <a:srgbClr val="000000"/>
                </a:solidFill>
                <a:uFillTx/>
                <a:latin typeface="Arial"/>
              </a:rPr>
              <a:t>14 </a:t>
            </a:r>
            <a:r>
              <a:rPr lang="en-US" sz="3200" b="0" strike="noStrike" spc="-1">
                <a:solidFill>
                  <a:srgbClr val="000000"/>
                </a:solidFill>
                <a:latin typeface="Arial"/>
              </a:rPr>
              <a:t>	+ </a:t>
            </a:r>
            <a:r>
              <a:rPr lang="en-US" sz="3200" b="0" u="sng" strike="noStrike" spc="-1">
                <a:solidFill>
                  <a:srgbClr val="000000"/>
                </a:solidFill>
                <a:uFillTx/>
                <a:latin typeface="Arial"/>
              </a:rPr>
              <a:t>00001110</a:t>
            </a:r>
            <a:r>
              <a:rPr lang="en-US" sz="3200" b="0" strike="noStrike" spc="-1">
                <a:solidFill>
                  <a:srgbClr val="000000"/>
                </a:solidFill>
                <a:latin typeface="Arial"/>
              </a:rPr>
              <a:t>	 Add 3rd number</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109 		    01101101	 2nd sum</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a:t>
            </a:r>
            <a:r>
              <a:rPr lang="en-US" sz="3200" b="0" u="sng" strike="noStrike" spc="-1">
                <a:solidFill>
                  <a:srgbClr val="000000"/>
                </a:solidFill>
                <a:uFillTx/>
                <a:latin typeface="Arial"/>
              </a:rPr>
              <a:t>18</a:t>
            </a:r>
            <a:r>
              <a:rPr lang="en-US" sz="3200" b="0" strike="noStrike" spc="-1">
                <a:solidFill>
                  <a:srgbClr val="000000"/>
                </a:solidFill>
                <a:latin typeface="Arial"/>
              </a:rPr>
              <a:t> 	+ </a:t>
            </a:r>
            <a:r>
              <a:rPr lang="en-US" sz="3200" b="0" u="sng" strike="noStrike" spc="-1">
                <a:solidFill>
                  <a:srgbClr val="000000"/>
                </a:solidFill>
                <a:uFillTx/>
                <a:latin typeface="Arial"/>
              </a:rPr>
              <a:t>00010010</a:t>
            </a:r>
            <a:r>
              <a:rPr lang="en-US" sz="3200" b="0" strike="noStrike" spc="-1">
                <a:solidFill>
                  <a:srgbClr val="000000"/>
                </a:solidFill>
                <a:latin typeface="Arial"/>
              </a:rPr>
              <a:t>	 Add 4th number</a:t>
            </a:r>
            <a:endParaRPr lang="en-GB" sz="3200" b="0" strike="noStrike" spc="-1">
              <a:latin typeface="Arial"/>
            </a:endParaRPr>
          </a:p>
          <a:p>
            <a:pPr marL="341280" indent="-323640">
              <a:lnSpc>
                <a:spcPct val="100000"/>
              </a:lnSpc>
              <a:tabLst>
                <a:tab pos="0" algn="l"/>
              </a:tabLst>
            </a:pPr>
            <a:r>
              <a:rPr lang="en-US" sz="3200" b="0" strike="noStrike" spc="-1">
                <a:solidFill>
                  <a:srgbClr val="000000"/>
                </a:solidFill>
                <a:latin typeface="Arial"/>
              </a:rPr>
              <a:t> 127 		   </a:t>
            </a:r>
            <a:r>
              <a:rPr lang="en-US" sz="3200" b="1" strike="noStrike" spc="-1">
                <a:solidFill>
                  <a:srgbClr val="000000"/>
                </a:solidFill>
                <a:latin typeface="Arial"/>
              </a:rPr>
              <a:t>01111111	</a:t>
            </a:r>
            <a:r>
              <a:rPr lang="en-US" sz="3200" b="0" strike="noStrike" spc="-1">
                <a:solidFill>
                  <a:srgbClr val="000000"/>
                </a:solidFill>
                <a:latin typeface="Arial"/>
              </a:rPr>
              <a:t> Final sum</a:t>
            </a: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75">
                                            <p:txEl>
                                              <p:pRg st="1" end="1"/>
                                            </p:txEl>
                                          </p:spTgt>
                                        </p:tgtEl>
                                        <p:attrNameLst>
                                          <p:attrName>style.visibility</p:attrName>
                                        </p:attrNameLst>
                                      </p:cBhvr>
                                      <p:to>
                                        <p:strVal val="visible"/>
                                      </p:to>
                                    </p:set>
                                    <p:animEffect transition="in" filter="dissolve">
                                      <p:cBhvr additive="repl">
                                        <p:cTn id="7" dur="500"/>
                                        <p:tgtEl>
                                          <p:spTgt spid="575">
                                            <p:txEl>
                                              <p:pRg st="1" end="1"/>
                                            </p:txEl>
                                          </p:spTgt>
                                        </p:tgtEl>
                                      </p:cBhvr>
                                    </p:animEffect>
                                  </p:childTnLst>
                                </p:cTn>
                              </p:par>
                              <p:par>
                                <p:cTn id="8" presetID="1" presetClass="entr" fill="hold" nodeType="withEffect">
                                  <p:stCondLst>
                                    <p:cond delay="0"/>
                                  </p:stCondLst>
                                  <p:childTnLst>
                                    <p:set>
                                      <p:cBhvr>
                                        <p:cTn id="9" dur="1" fill="hold">
                                          <p:stCondLst>
                                            <p:cond delay="0"/>
                                          </p:stCondLst>
                                        </p:cTn>
                                        <p:tgtEl>
                                          <p:spTgt spid="575">
                                            <p:txEl>
                                              <p:pRg st="3" end="3"/>
                                            </p:txEl>
                                          </p:spTgt>
                                        </p:tgtEl>
                                        <p:attrNameLst>
                                          <p:attrName>style.visibility</p:attrName>
                                        </p:attrNameLst>
                                      </p:cBhvr>
                                      <p:to>
                                        <p:strVal val="visible"/>
                                      </p:to>
                                    </p:set>
                                  </p:childTnLst>
                                </p:cTn>
                              </p:par>
                              <p:par>
                                <p:cTn id="10" presetID="1" presetClass="entr" fill="hold" nodeType="withEffect">
                                  <p:stCondLst>
                                    <p:cond delay="0"/>
                                  </p:stCondLst>
                                  <p:childTnLst>
                                    <p:set>
                                      <p:cBhvr>
                                        <p:cTn id="11" dur="1" fill="hold">
                                          <p:stCondLst>
                                            <p:cond delay="0"/>
                                          </p:stCondLst>
                                        </p:cTn>
                                        <p:tgtEl>
                                          <p:spTgt spid="575">
                                            <p:txEl>
                                              <p:pRg st="4" end="4"/>
                                            </p:txEl>
                                          </p:spTgt>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575">
                                            <p:txEl>
                                              <p:pRg st="5" end="5"/>
                                            </p:txEl>
                                          </p:spTgt>
                                        </p:tgtEl>
                                        <p:attrNameLst>
                                          <p:attrName>style.visibility</p:attrName>
                                        </p:attrNameLst>
                                      </p:cBhvr>
                                      <p:to>
                                        <p:strVal val="visible"/>
                                      </p:to>
                                    </p:set>
                                  </p:childTnLst>
                                </p:cTn>
                              </p:par>
                              <p:par>
                                <p:cTn id="14" presetID="1" presetClass="entr" fill="hold" nodeType="withEffect">
                                  <p:stCondLst>
                                    <p:cond delay="0"/>
                                  </p:stCondLst>
                                  <p:childTnLst>
                                    <p:set>
                                      <p:cBhvr>
                                        <p:cTn id="15" dur="1" fill="hold">
                                          <p:stCondLst>
                                            <p:cond delay="0"/>
                                          </p:stCondLst>
                                        </p:cTn>
                                        <p:tgtEl>
                                          <p:spTgt spid="575">
                                            <p:txEl>
                                              <p:pRg st="6" end="6"/>
                                            </p:txEl>
                                          </p:spTgt>
                                        </p:tgtEl>
                                        <p:attrNameLst>
                                          <p:attrName>style.visibility</p:attrName>
                                        </p:attrNameLst>
                                      </p:cBhvr>
                                      <p:to>
                                        <p:strVal val="visible"/>
                                      </p:to>
                                    </p:set>
                                  </p:childTnLst>
                                </p:cTn>
                              </p:par>
                              <p:par>
                                <p:cTn id="16" presetID="1" presetClass="entr" fill="hold" nodeType="withEffect">
                                  <p:stCondLst>
                                    <p:cond delay="0"/>
                                  </p:stCondLst>
                                  <p:childTnLst>
                                    <p:set>
                                      <p:cBhvr>
                                        <p:cTn id="17" dur="1" fill="hold">
                                          <p:stCondLst>
                                            <p:cond delay="0"/>
                                          </p:stCondLst>
                                        </p:cTn>
                                        <p:tgtEl>
                                          <p:spTgt spid="575">
                                            <p:txEl>
                                              <p:pRg st="7" end="7"/>
                                            </p:txEl>
                                          </p:spTgt>
                                        </p:tgtEl>
                                        <p:attrNameLst>
                                          <p:attrName>style.visibility</p:attrName>
                                        </p:attrNameLst>
                                      </p:cBhvr>
                                      <p:to>
                                        <p:strVal val="visible"/>
                                      </p:to>
                                    </p:set>
                                  </p:childTnLst>
                                </p:cTn>
                              </p:par>
                              <p:par>
                                <p:cTn id="18" presetID="1" presetClass="entr" fill="hold" nodeType="withEffect">
                                  <p:stCondLst>
                                    <p:cond delay="0"/>
                                  </p:stCondLst>
                                  <p:childTnLst>
                                    <p:set>
                                      <p:cBhvr>
                                        <p:cTn id="19" dur="1" fill="hold">
                                          <p:stCondLst>
                                            <p:cond delay="0"/>
                                          </p:stCondLst>
                                        </p:cTn>
                                        <p:tgtEl>
                                          <p:spTgt spid="575">
                                            <p:txEl>
                                              <p:pRg st="8" end="8"/>
                                            </p:txEl>
                                          </p:spTgt>
                                        </p:tgtEl>
                                        <p:attrNameLst>
                                          <p:attrName>style.visibility</p:attrName>
                                        </p:attrNameLst>
                                      </p:cBhvr>
                                      <p:to>
                                        <p:strVal val="visible"/>
                                      </p:to>
                                    </p:set>
                                  </p:childTnLst>
                                </p:cTn>
                              </p:par>
                              <p:par>
                                <p:cTn id="20" presetID="1" presetClass="entr" fill="hold" nodeType="withEffect">
                                  <p:stCondLst>
                                    <p:cond delay="0"/>
                                  </p:stCondLst>
                                  <p:childTnLst>
                                    <p:set>
                                      <p:cBhvr>
                                        <p:cTn id="21" dur="1" fill="hold">
                                          <p:stCondLst>
                                            <p:cond delay="0"/>
                                          </p:stCondLst>
                                        </p:cTn>
                                        <p:tgtEl>
                                          <p:spTgt spid="575">
                                            <p:txEl>
                                              <p:pRg st="9" end="9"/>
                                            </p:txEl>
                                          </p:spTgt>
                                        </p:tgtEl>
                                        <p:attrNameLst>
                                          <p:attrName>style.visibility</p:attrName>
                                        </p:attrNameLst>
                                      </p:cBhvr>
                                      <p:to>
                                        <p:strVal val="visible"/>
                                      </p:to>
                                    </p:set>
                                  </p:childTnLst>
                                </p:cTn>
                              </p:par>
                            </p:childTnLst>
                          </p:cTn>
                        </p:par>
                        <p:par>
                          <p:cTn id="22" fill="hold" nodeType="afterEffect">
                            <p:stCondLst>
                              <p:cond delay="500"/>
                            </p:stCondLst>
                            <p:childTnLst>
                              <p:par>
                                <p:cTn id="23" presetID="1" presetClass="entr" fill="hold" nodeType="afterEffect">
                                  <p:stCondLst>
                                    <p:cond delay="0"/>
                                  </p:stCondLst>
                                  <p:childTnLst>
                                    <p:set>
                                      <p:cBhvr>
                                        <p:cTn id="24" dur="1" fill="hold">
                                          <p:stCondLst>
                                            <p:cond delay="0"/>
                                          </p:stCondLst>
                                        </p:cTn>
                                        <p:tgtEl>
                                          <p:spTgt spid="5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A753DED-6635-4CAC-AAA4-00DCAA4B4D6C}" type="slidenum">
              <a:rPr lang="en-US" sz="1400" b="0" strike="noStrike" spc="-1">
                <a:solidFill>
                  <a:srgbClr val="000000"/>
                </a:solidFill>
                <a:latin typeface="Arial"/>
              </a:rPr>
              <a:t>66</a:t>
            </a:fld>
            <a:endParaRPr lang="en-GB" sz="1400" b="0" strike="noStrike" spc="-1">
              <a:latin typeface="Arial"/>
            </a:endParaRPr>
          </a:p>
        </p:txBody>
      </p:sp>
      <p:sp>
        <p:nvSpPr>
          <p:cNvPr id="577" name="CustomShape 2"/>
          <p:cNvSpPr/>
          <p:nvPr/>
        </p:nvSpPr>
        <p:spPr>
          <a:xfrm>
            <a:off x="380880" y="7621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578" name="Group 3"/>
          <p:cNvGrpSpPr/>
          <p:nvPr/>
        </p:nvGrpSpPr>
        <p:grpSpPr>
          <a:xfrm>
            <a:off x="228600" y="228600"/>
            <a:ext cx="8592840" cy="6002280"/>
            <a:chOff x="228600" y="228600"/>
            <a:chExt cx="8592840" cy="6002280"/>
          </a:xfrm>
        </p:grpSpPr>
        <p:grpSp>
          <p:nvGrpSpPr>
            <p:cNvPr id="579" name="Group 4"/>
            <p:cNvGrpSpPr/>
            <p:nvPr/>
          </p:nvGrpSpPr>
          <p:grpSpPr>
            <a:xfrm>
              <a:off x="304560" y="304560"/>
              <a:ext cx="8516880" cy="5926320"/>
              <a:chOff x="304560" y="304560"/>
              <a:chExt cx="8516880" cy="5926320"/>
            </a:xfrm>
          </p:grpSpPr>
          <p:sp>
            <p:nvSpPr>
              <p:cNvPr id="580"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81"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82"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83" name="CustomShape 8"/>
          <p:cNvSpPr/>
          <p:nvPr/>
        </p:nvSpPr>
        <p:spPr>
          <a:xfrm>
            <a:off x="838080" y="1752480"/>
            <a:ext cx="7848360" cy="25333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90000"/>
              </a:lnSpc>
              <a:spcBef>
                <a:spcPts val="799"/>
              </a:spcBef>
              <a:tabLst>
                <a:tab pos="0" algn="l"/>
              </a:tabLst>
            </a:pPr>
            <a:r>
              <a:rPr lang="en-US" sz="3200" b="0" strike="noStrike" spc="-1">
                <a:solidFill>
                  <a:srgbClr val="000000"/>
                </a:solidFill>
                <a:latin typeface="Arial"/>
              </a:rPr>
              <a:t>Subtraction of Signed Numbers</a:t>
            </a:r>
            <a:endParaRPr lang="en-GB" sz="3200" b="0" strike="noStrike" spc="-1">
              <a:latin typeface="Arial"/>
            </a:endParaRPr>
          </a:p>
          <a:p>
            <a:pPr marL="328680" indent="-310680">
              <a:lnSpc>
                <a:spcPct val="9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The parts of a subtraction function are:</a:t>
            </a:r>
            <a:endParaRPr lang="en-GB" sz="32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Minuend	- The first number</a:t>
            </a:r>
            <a:endParaRPr lang="en-GB" sz="28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Subtrahend	- The second number</a:t>
            </a:r>
            <a:endParaRPr lang="en-GB" sz="2800" b="0" strike="noStrike" spc="-1">
              <a:latin typeface="Arial"/>
            </a:endParaRPr>
          </a:p>
          <a:p>
            <a:pPr marL="725400" lvl="1" indent="-267840">
              <a:lnSpc>
                <a:spcPct val="9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Difference	- The result</a:t>
            </a:r>
            <a:endParaRPr lang="en-GB" sz="2800" b="0" strike="noStrike" spc="-1">
              <a:latin typeface="Arial"/>
            </a:endParaRPr>
          </a:p>
          <a:p>
            <a:pPr marL="343080" indent="-325080">
              <a:lnSpc>
                <a:spcPct val="90000"/>
              </a:lnSpc>
              <a:spcBef>
                <a:spcPts val="799"/>
              </a:spcBef>
              <a:tabLst>
                <a:tab pos="0" algn="l"/>
              </a:tabLst>
            </a:pPr>
            <a:endParaRPr lang="en-GB" sz="2800" b="0" strike="noStrike" spc="-1">
              <a:latin typeface="Arial"/>
            </a:endParaRPr>
          </a:p>
        </p:txBody>
      </p:sp>
      <p:sp>
        <p:nvSpPr>
          <p:cNvPr id="584" name="CustomShape 9"/>
          <p:cNvSpPr/>
          <p:nvPr/>
        </p:nvSpPr>
        <p:spPr>
          <a:xfrm>
            <a:off x="3809880" y="4495680"/>
            <a:ext cx="487656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CC3300"/>
                </a:solidFill>
                <a:latin typeface="Arial"/>
              </a:rPr>
              <a:t>Subtraction is addition with the sign of the subtrahend changed.</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83">
                                            <p:txEl>
                                              <p:pRg st="0" end="0"/>
                                            </p:txEl>
                                          </p:spTgt>
                                        </p:tgtEl>
                                        <p:attrNameLst>
                                          <p:attrName>style.visibility</p:attrName>
                                        </p:attrNameLst>
                                      </p:cBhvr>
                                      <p:to>
                                        <p:strVal val="visible"/>
                                      </p:to>
                                    </p:set>
                                    <p:animEffect transition="in" filter="dissolve">
                                      <p:cBhvr additive="repl">
                                        <p:cTn id="7" dur="500"/>
                                        <p:tgtEl>
                                          <p:spTgt spid="583">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83">
                                            <p:txEl>
                                              <p:pRg st="1" end="1"/>
                                            </p:txEl>
                                          </p:spTgt>
                                        </p:tgtEl>
                                        <p:attrNameLst>
                                          <p:attrName>style.visibility</p:attrName>
                                        </p:attrNameLst>
                                      </p:cBhvr>
                                      <p:to>
                                        <p:strVal val="visible"/>
                                      </p:to>
                                    </p:set>
                                    <p:animEffect transition="in" filter="dissolve">
                                      <p:cBhvr additive="repl">
                                        <p:cTn id="11" dur="500"/>
                                        <p:tgtEl>
                                          <p:spTgt spid="583">
                                            <p:txEl>
                                              <p:pRg st="1" end="1"/>
                                            </p:txEl>
                                          </p:spTgt>
                                        </p:tgtEl>
                                      </p:cBhvr>
                                    </p:animEffect>
                                  </p:childTnLst>
                                </p:cTn>
                              </p:par>
                              <p:par>
                                <p:cTn id="12" presetID="9" presetClass="entr" fill="hold" nodeType="withEffect">
                                  <p:stCondLst>
                                    <p:cond delay="0"/>
                                  </p:stCondLst>
                                  <p:childTnLst>
                                    <p:set>
                                      <p:cBhvr>
                                        <p:cTn id="13" dur="1" fill="hold">
                                          <p:stCondLst>
                                            <p:cond delay="0"/>
                                          </p:stCondLst>
                                        </p:cTn>
                                        <p:tgtEl>
                                          <p:spTgt spid="583">
                                            <p:txEl>
                                              <p:pRg st="2" end="2"/>
                                            </p:txEl>
                                          </p:spTgt>
                                        </p:tgtEl>
                                        <p:attrNameLst>
                                          <p:attrName>style.visibility</p:attrName>
                                        </p:attrNameLst>
                                      </p:cBhvr>
                                      <p:to>
                                        <p:strVal val="visible"/>
                                      </p:to>
                                    </p:set>
                                    <p:animEffect transition="in" filter="dissolve">
                                      <p:cBhvr additive="repl">
                                        <p:cTn id="14" dur="500"/>
                                        <p:tgtEl>
                                          <p:spTgt spid="583">
                                            <p:txEl>
                                              <p:pRg st="2" end="2"/>
                                            </p:txEl>
                                          </p:spTgt>
                                        </p:tgtEl>
                                      </p:cBhvr>
                                    </p:animEffect>
                                  </p:childTnLst>
                                </p:cTn>
                              </p:par>
                              <p:par>
                                <p:cTn id="15" presetID="9" presetClass="entr" fill="hold" nodeType="withEffect">
                                  <p:stCondLst>
                                    <p:cond delay="0"/>
                                  </p:stCondLst>
                                  <p:childTnLst>
                                    <p:set>
                                      <p:cBhvr>
                                        <p:cTn id="16" dur="1" fill="hold">
                                          <p:stCondLst>
                                            <p:cond delay="0"/>
                                          </p:stCondLst>
                                        </p:cTn>
                                        <p:tgtEl>
                                          <p:spTgt spid="583">
                                            <p:txEl>
                                              <p:pRg st="3" end="3"/>
                                            </p:txEl>
                                          </p:spTgt>
                                        </p:tgtEl>
                                        <p:attrNameLst>
                                          <p:attrName>style.visibility</p:attrName>
                                        </p:attrNameLst>
                                      </p:cBhvr>
                                      <p:to>
                                        <p:strVal val="visible"/>
                                      </p:to>
                                    </p:set>
                                    <p:animEffect transition="in" filter="dissolve">
                                      <p:cBhvr additive="repl">
                                        <p:cTn id="17" dur="500"/>
                                        <p:tgtEl>
                                          <p:spTgt spid="583">
                                            <p:txEl>
                                              <p:pRg st="3" end="3"/>
                                            </p:txEl>
                                          </p:spTgt>
                                        </p:tgtEl>
                                      </p:cBhvr>
                                    </p:animEffect>
                                  </p:childTnLst>
                                </p:cTn>
                              </p:par>
                              <p:par>
                                <p:cTn id="18" presetID="9" presetClass="entr" fill="hold" nodeType="withEffect">
                                  <p:stCondLst>
                                    <p:cond delay="0"/>
                                  </p:stCondLst>
                                  <p:childTnLst>
                                    <p:set>
                                      <p:cBhvr>
                                        <p:cTn id="19" dur="1" fill="hold">
                                          <p:stCondLst>
                                            <p:cond delay="0"/>
                                          </p:stCondLst>
                                        </p:cTn>
                                        <p:tgtEl>
                                          <p:spTgt spid="583">
                                            <p:txEl>
                                              <p:pRg st="4" end="4"/>
                                            </p:txEl>
                                          </p:spTgt>
                                        </p:tgtEl>
                                        <p:attrNameLst>
                                          <p:attrName>style.visibility</p:attrName>
                                        </p:attrNameLst>
                                      </p:cBhvr>
                                      <p:to>
                                        <p:strVal val="visible"/>
                                      </p:to>
                                    </p:set>
                                    <p:animEffect transition="in" filter="dissolve">
                                      <p:cBhvr additive="repl">
                                        <p:cTn id="20" dur="500"/>
                                        <p:tgtEl>
                                          <p:spTgt spid="583">
                                            <p:txEl>
                                              <p:pRg st="4" end="4"/>
                                            </p:txEl>
                                          </p:spTgt>
                                        </p:tgtEl>
                                      </p:cBhvr>
                                    </p:animEffect>
                                  </p:childTnLst>
                                </p:cTn>
                              </p:par>
                            </p:childTnLst>
                          </p:cTn>
                        </p:par>
                      </p:childTnLst>
                    </p:cTn>
                  </p:par>
                  <p:par>
                    <p:cTn id="21" fill="hold" nodeType="clickEffect">
                      <p:stCondLst>
                        <p:cond delay="indefinite"/>
                      </p:stCondLst>
                      <p:childTnLst>
                        <p:par>
                          <p:cTn id="22" fill="hold" nodeType="withEffect">
                            <p:stCondLst>
                              <p:cond delay="0"/>
                            </p:stCondLst>
                            <p:childTnLst>
                              <p:par>
                                <p:cTn id="23" presetID="2" presetClass="entr" presetSubtype="6" fill="hold" nodeType="clickEffect">
                                  <p:stCondLst>
                                    <p:cond delay="0"/>
                                  </p:stCondLst>
                                  <p:childTnLst>
                                    <p:set>
                                      <p:cBhvr>
                                        <p:cTn id="24" dur="1" fill="hold">
                                          <p:stCondLst>
                                            <p:cond delay="0"/>
                                          </p:stCondLst>
                                        </p:cTn>
                                        <p:tgtEl>
                                          <p:spTgt spid="584">
                                            <p:txEl>
                                              <p:pRg st="0" end="0"/>
                                            </p:txEl>
                                          </p:spTgt>
                                        </p:tgtEl>
                                        <p:attrNameLst>
                                          <p:attrName>style.visibility</p:attrName>
                                        </p:attrNameLst>
                                      </p:cBhvr>
                                      <p:to>
                                        <p:strVal val="visible"/>
                                      </p:to>
                                    </p:set>
                                    <p:anim calcmode="lin" valueType="num">
                                      <p:cBhvr additive="repl">
                                        <p:cTn id="25" dur="500" fill="hold"/>
                                        <p:tgtEl>
                                          <p:spTgt spid="584">
                                            <p:txEl>
                                              <p:pRg st="0" end="0"/>
                                            </p:txEl>
                                          </p:spTgt>
                                        </p:tgtEl>
                                        <p:attrNameLst>
                                          <p:attrName>ppt_x</p:attrName>
                                        </p:attrNameLst>
                                      </p:cBhvr>
                                      <p:tavLst>
                                        <p:tav tm="100000">
                                          <p:val>
                                            <p:strVal val="1+#ppt_w/2"/>
                                          </p:val>
                                        </p:tav>
                                        <p:tav tm="0">
                                          <p:val>
                                            <p:strVal val="#ppt_x"/>
                                          </p:val>
                                        </p:tav>
                                      </p:tavLst>
                                    </p:anim>
                                    <p:anim calcmode="lin" valueType="num">
                                      <p:cBhvr additive="repl">
                                        <p:cTn id="26" dur="500" fill="hold"/>
                                        <p:tgtEl>
                                          <p:spTgt spid="584">
                                            <p:txEl>
                                              <p:pRg st="0" end="0"/>
                                            </p:txEl>
                                          </p:spTgt>
                                        </p:tgtEl>
                                        <p:attrNameLst>
                                          <p:attrName>ppt_y</p:attrName>
                                        </p:attrNameLst>
                                      </p:cBhvr>
                                      <p:tavLst>
                                        <p:tav tm="100000">
                                          <p:val>
                                            <p:strVal val="1+#ppt_h/2"/>
                                          </p:val>
                                        </p:tav>
                                        <p:tav tm="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BE8FB72-0C32-40C9-B154-C6BB66A02634}" type="slidenum">
              <a:rPr lang="en-US" sz="1400" b="0" strike="noStrike" spc="-1">
                <a:solidFill>
                  <a:srgbClr val="000000"/>
                </a:solidFill>
                <a:latin typeface="Arial"/>
              </a:rPr>
              <a:t>67</a:t>
            </a:fld>
            <a:endParaRPr lang="en-GB" sz="1400" b="0" strike="noStrike" spc="-1">
              <a:latin typeface="Arial"/>
            </a:endParaRPr>
          </a:p>
        </p:txBody>
      </p:sp>
      <p:sp>
        <p:nvSpPr>
          <p:cNvPr id="586" name="CustomShape 2"/>
          <p:cNvSpPr/>
          <p:nvPr/>
        </p:nvSpPr>
        <p:spPr>
          <a:xfrm>
            <a:off x="457200" y="11430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 </a:t>
            </a:r>
            <a:r>
              <a:t/>
            </a:r>
            <a:br/>
            <a:endParaRPr lang="en-GB" sz="4400" b="0" strike="noStrike" spc="-1">
              <a:latin typeface="Arial"/>
            </a:endParaRPr>
          </a:p>
        </p:txBody>
      </p:sp>
      <p:grpSp>
        <p:nvGrpSpPr>
          <p:cNvPr id="587" name="Group 3"/>
          <p:cNvGrpSpPr/>
          <p:nvPr/>
        </p:nvGrpSpPr>
        <p:grpSpPr>
          <a:xfrm>
            <a:off x="228600" y="228600"/>
            <a:ext cx="8592840" cy="6002280"/>
            <a:chOff x="228600" y="228600"/>
            <a:chExt cx="8592840" cy="6002280"/>
          </a:xfrm>
        </p:grpSpPr>
        <p:grpSp>
          <p:nvGrpSpPr>
            <p:cNvPr id="588" name="Group 4"/>
            <p:cNvGrpSpPr/>
            <p:nvPr/>
          </p:nvGrpSpPr>
          <p:grpSpPr>
            <a:xfrm>
              <a:off x="304560" y="304560"/>
              <a:ext cx="8516880" cy="5926320"/>
              <a:chOff x="304560" y="304560"/>
              <a:chExt cx="8516880" cy="5926320"/>
            </a:xfrm>
          </p:grpSpPr>
          <p:sp>
            <p:nvSpPr>
              <p:cNvPr id="589"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590"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591"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592" name="CustomShape 8"/>
          <p:cNvSpPr/>
          <p:nvPr/>
        </p:nvSpPr>
        <p:spPr>
          <a:xfrm>
            <a:off x="914400" y="1981080"/>
            <a:ext cx="7848360" cy="434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Subtraction</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The sign of a positive or negative binary number is changed by taking its 2’s complement</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To subtract two signed numbers, take the 2’s complement of the subtrahend and add. Discard any final carry bit.</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592">
                                            <p:txEl>
                                              <p:pRg st="0" end="0"/>
                                            </p:txEl>
                                          </p:spTgt>
                                        </p:tgtEl>
                                        <p:attrNameLst>
                                          <p:attrName>style.visibility</p:attrName>
                                        </p:attrNameLst>
                                      </p:cBhvr>
                                      <p:to>
                                        <p:strVal val="visible"/>
                                      </p:to>
                                    </p:set>
                                    <p:animEffect transition="in" filter="dissolve">
                                      <p:cBhvr additive="repl">
                                        <p:cTn id="7" dur="500"/>
                                        <p:tgtEl>
                                          <p:spTgt spid="592">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592">
                                            <p:txEl>
                                              <p:pRg st="1" end="1"/>
                                            </p:txEl>
                                          </p:spTgt>
                                        </p:tgtEl>
                                        <p:attrNameLst>
                                          <p:attrName>style.visibility</p:attrName>
                                        </p:attrNameLst>
                                      </p:cBhvr>
                                      <p:to>
                                        <p:strVal val="visible"/>
                                      </p:to>
                                    </p:set>
                                    <p:animEffect transition="in" filter="dissolve">
                                      <p:cBhvr additive="repl">
                                        <p:cTn id="11" dur="500"/>
                                        <p:tgtEl>
                                          <p:spTgt spid="592">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592">
                                            <p:txEl>
                                              <p:pRg st="2" end="2"/>
                                            </p:txEl>
                                          </p:spTgt>
                                        </p:tgtEl>
                                        <p:attrNameLst>
                                          <p:attrName>style.visibility</p:attrName>
                                        </p:attrNameLst>
                                      </p:cBhvr>
                                      <p:to>
                                        <p:strVal val="visible"/>
                                      </p:to>
                                    </p:set>
                                    <p:animEffect transition="in" filter="dissolve">
                                      <p:cBhvr additive="repl">
                                        <p:cTn id="15" dur="500"/>
                                        <p:tgtEl>
                                          <p:spTgt spid="5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2CC63E8-36CE-4AFB-AD7B-04065B81A4DD}" type="slidenum">
              <a:rPr lang="en-US" sz="1400" b="0" strike="noStrike" spc="-1">
                <a:solidFill>
                  <a:srgbClr val="000000"/>
                </a:solidFill>
                <a:latin typeface="Arial"/>
              </a:rPr>
              <a:t>68</a:t>
            </a:fld>
            <a:endParaRPr lang="en-GB" sz="1400" b="0" strike="noStrike" spc="-1">
              <a:latin typeface="Arial"/>
            </a:endParaRPr>
          </a:p>
        </p:txBody>
      </p:sp>
      <p:sp>
        <p:nvSpPr>
          <p:cNvPr id="594"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Subtraction Examples</a:t>
            </a:r>
            <a:endParaRPr lang="en-GB" sz="4400" b="0" strike="noStrike" spc="-1">
              <a:latin typeface="Arial"/>
            </a:endParaRPr>
          </a:p>
        </p:txBody>
      </p:sp>
      <p:sp>
        <p:nvSpPr>
          <p:cNvPr id="595" name="CustomShape 3"/>
          <p:cNvSpPr/>
          <p:nvPr/>
        </p:nvSpPr>
        <p:spPr>
          <a:xfrm>
            <a:off x="457200" y="1600200"/>
            <a:ext cx="445752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Find 8 minus 3.</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Find 12 minus -9.</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Find -25 minus 19.</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Find -120 minus -30.</a:t>
            </a:r>
            <a:endParaRPr lang="en-GB" sz="3200" b="0" strike="noStrike" spc="-1">
              <a:latin typeface="Arial"/>
            </a:endParaRPr>
          </a:p>
        </p:txBody>
      </p:sp>
      <p:grpSp>
        <p:nvGrpSpPr>
          <p:cNvPr id="596" name="Group 4"/>
          <p:cNvGrpSpPr/>
          <p:nvPr/>
        </p:nvGrpSpPr>
        <p:grpSpPr>
          <a:xfrm>
            <a:off x="2666880" y="1733400"/>
            <a:ext cx="6459480" cy="916200"/>
            <a:chOff x="2666880" y="1733400"/>
            <a:chExt cx="6459480" cy="916200"/>
          </a:xfrm>
        </p:grpSpPr>
        <p:sp>
          <p:nvSpPr>
            <p:cNvPr id="597" name="CustomShape 5"/>
            <p:cNvSpPr/>
            <p:nvPr/>
          </p:nvSpPr>
          <p:spPr>
            <a:xfrm>
              <a:off x="4971960" y="1733400"/>
              <a:ext cx="272520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00001000        8</a:t>
              </a:r>
              <a:r>
                <a:t/>
              </a:r>
              <a:br/>
              <a:r>
                <a:rPr lang="en-US" sz="1800" b="0" strike="noStrike" spc="-1">
                  <a:solidFill>
                    <a:srgbClr val="000000"/>
                  </a:solidFill>
                  <a:latin typeface="Arial"/>
                </a:rPr>
                <a:t>   </a:t>
              </a:r>
              <a:r>
                <a:rPr lang="en-US" sz="1800" b="0" u="sng" strike="noStrike" spc="-1">
                  <a:solidFill>
                    <a:srgbClr val="000000"/>
                  </a:solidFill>
                  <a:uFillTx/>
                  <a:latin typeface="Arial"/>
                </a:rPr>
                <a:t>+11111101 </a:t>
              </a:r>
              <a:r>
                <a:rPr lang="en-US" sz="1800" b="0" strike="noStrike" spc="-1">
                  <a:solidFill>
                    <a:srgbClr val="000000"/>
                  </a:solidFill>
                  <a:latin typeface="Arial"/>
                </a:rPr>
                <a:t>     </a:t>
              </a:r>
              <a:r>
                <a:rPr lang="en-US" sz="1800" b="0" u="sng" strike="noStrike" spc="-1">
                  <a:solidFill>
                    <a:srgbClr val="000000"/>
                  </a:solidFill>
                  <a:uFillTx/>
                  <a:latin typeface="Arial"/>
                </a:rPr>
                <a:t>-	3</a:t>
              </a:r>
              <a:r>
                <a:t/>
              </a:r>
              <a:br/>
              <a:r>
                <a:rPr lang="en-US" sz="1800" b="0" strike="noStrike" spc="-1">
                  <a:solidFill>
                    <a:srgbClr val="000000"/>
                  </a:solidFill>
                  <a:latin typeface="Arial"/>
                </a:rPr>
                <a:t>1   00000101        5</a:t>
              </a:r>
              <a:endParaRPr lang="en-GB" sz="1800" b="0" strike="noStrike" spc="-1">
                <a:latin typeface="Arial"/>
              </a:endParaRPr>
            </a:p>
          </p:txBody>
        </p:sp>
        <p:sp>
          <p:nvSpPr>
            <p:cNvPr id="598" name="CustomShape 6"/>
            <p:cNvSpPr/>
            <p:nvPr/>
          </p:nvSpPr>
          <p:spPr>
            <a:xfrm>
              <a:off x="2666880" y="2266920"/>
              <a:ext cx="202068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FF3300"/>
                  </a:solidFill>
                  <a:latin typeface="Arial"/>
                </a:rPr>
                <a:t>Discard carry</a:t>
              </a:r>
              <a:endParaRPr lang="en-GB" sz="1800" b="0" strike="noStrike" spc="-1">
                <a:latin typeface="Arial"/>
              </a:endParaRPr>
            </a:p>
          </p:txBody>
        </p:sp>
        <p:sp>
          <p:nvSpPr>
            <p:cNvPr id="599" name="Line 7"/>
            <p:cNvSpPr/>
            <p:nvPr/>
          </p:nvSpPr>
          <p:spPr>
            <a:xfrm>
              <a:off x="4343400" y="2476440"/>
              <a:ext cx="591840" cy="0"/>
            </a:xfrm>
            <a:prstGeom prst="line">
              <a:avLst/>
            </a:prstGeom>
            <a:ln w="9360" cap="sq">
              <a:solidFill>
                <a:srgbClr val="FF0000"/>
              </a:solidFill>
              <a:miter/>
              <a:tailEnd type="triangle" w="med" len="med"/>
            </a:ln>
          </p:spPr>
          <p:style>
            <a:lnRef idx="0">
              <a:scrgbClr r="0" g="0" b="0"/>
            </a:lnRef>
            <a:fillRef idx="0">
              <a:scrgbClr r="0" g="0" b="0"/>
            </a:fillRef>
            <a:effectRef idx="0">
              <a:scrgbClr r="0" g="0" b="0"/>
            </a:effectRef>
            <a:fontRef idx="minor"/>
          </p:style>
        </p:sp>
        <p:sp>
          <p:nvSpPr>
            <p:cNvPr id="600" name="CustomShape 8"/>
            <p:cNvSpPr/>
            <p:nvPr/>
          </p:nvSpPr>
          <p:spPr>
            <a:xfrm>
              <a:off x="7334280" y="1733400"/>
              <a:ext cx="179208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Minuend</a:t>
              </a:r>
              <a:r>
                <a:t/>
              </a:r>
              <a:br/>
              <a:r>
                <a:rPr lang="en-US" sz="1800" b="0" strike="noStrike" spc="-1">
                  <a:solidFill>
                    <a:srgbClr val="000000"/>
                  </a:solidFill>
                  <a:latin typeface="Arial"/>
                </a:rPr>
                <a:t>Subtrahend</a:t>
              </a:r>
              <a:r>
                <a:t/>
              </a:r>
              <a:br/>
              <a:r>
                <a:rPr lang="en-US" sz="1800" b="0" strike="noStrike" spc="-1">
                  <a:solidFill>
                    <a:srgbClr val="000000"/>
                  </a:solidFill>
                  <a:latin typeface="Arial"/>
                </a:rPr>
                <a:t>Difference</a:t>
              </a:r>
              <a:endParaRPr lang="en-GB" sz="1800" b="0" strike="noStrike" spc="-1">
                <a:latin typeface="Arial"/>
              </a:endParaRPr>
            </a:p>
          </p:txBody>
        </p:sp>
      </p:grpSp>
      <p:grpSp>
        <p:nvGrpSpPr>
          <p:cNvPr id="601" name="Group 9"/>
          <p:cNvGrpSpPr/>
          <p:nvPr/>
        </p:nvGrpSpPr>
        <p:grpSpPr>
          <a:xfrm>
            <a:off x="2781360" y="4114800"/>
            <a:ext cx="5030280" cy="916200"/>
            <a:chOff x="2781360" y="4114800"/>
            <a:chExt cx="5030280" cy="916200"/>
          </a:xfrm>
        </p:grpSpPr>
        <p:sp>
          <p:nvSpPr>
            <p:cNvPr id="602" name="CustomShape 10"/>
            <p:cNvSpPr/>
            <p:nvPr/>
          </p:nvSpPr>
          <p:spPr>
            <a:xfrm>
              <a:off x="5086440" y="4114800"/>
              <a:ext cx="2725200" cy="9162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11100111        -25</a:t>
              </a:r>
              <a:r>
                <a:t/>
              </a:r>
              <a:br/>
              <a:r>
                <a:rPr lang="en-US" sz="1800" b="0" strike="noStrike" spc="-1">
                  <a:solidFill>
                    <a:srgbClr val="000000"/>
                  </a:solidFill>
                  <a:latin typeface="Arial"/>
                </a:rPr>
                <a:t>   </a:t>
              </a:r>
              <a:r>
                <a:rPr lang="en-US" sz="1800" b="0" u="sng" strike="noStrike" spc="-1">
                  <a:solidFill>
                    <a:srgbClr val="000000"/>
                  </a:solidFill>
                  <a:uFillTx/>
                  <a:latin typeface="Arial"/>
                </a:rPr>
                <a:t>+11101101 </a:t>
              </a:r>
              <a:r>
                <a:rPr lang="en-US" sz="1800" b="0" strike="noStrike" spc="-1">
                  <a:solidFill>
                    <a:srgbClr val="000000"/>
                  </a:solidFill>
                  <a:latin typeface="Arial"/>
                </a:rPr>
                <a:t>     </a:t>
              </a:r>
              <a:r>
                <a:rPr lang="en-US" sz="1800" b="0" u="sng" strike="noStrike" spc="-1">
                  <a:solidFill>
                    <a:srgbClr val="000000"/>
                  </a:solidFill>
                  <a:uFillTx/>
                  <a:latin typeface="Arial"/>
                </a:rPr>
                <a:t>-	 19</a:t>
              </a:r>
              <a:r>
                <a:t/>
              </a:r>
              <a:br/>
              <a:r>
                <a:rPr lang="en-US" sz="1800" b="0" strike="noStrike" spc="-1">
                  <a:solidFill>
                    <a:srgbClr val="000000"/>
                  </a:solidFill>
                  <a:latin typeface="Arial"/>
                </a:rPr>
                <a:t>1   11010100        -44</a:t>
              </a:r>
              <a:endParaRPr lang="en-GB" sz="1800" b="0" strike="noStrike" spc="-1">
                <a:latin typeface="Arial"/>
              </a:endParaRPr>
            </a:p>
          </p:txBody>
        </p:sp>
        <p:sp>
          <p:nvSpPr>
            <p:cNvPr id="603" name="CustomShape 11"/>
            <p:cNvSpPr/>
            <p:nvPr/>
          </p:nvSpPr>
          <p:spPr>
            <a:xfrm>
              <a:off x="2781360" y="4648320"/>
              <a:ext cx="202068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FF3300"/>
                  </a:solidFill>
                  <a:latin typeface="Arial"/>
                </a:rPr>
                <a:t>Discard carry</a:t>
              </a:r>
              <a:endParaRPr lang="en-GB" sz="1800" b="0" strike="noStrike" spc="-1">
                <a:latin typeface="Arial"/>
              </a:endParaRPr>
            </a:p>
          </p:txBody>
        </p:sp>
        <p:sp>
          <p:nvSpPr>
            <p:cNvPr id="604" name="Line 12"/>
            <p:cNvSpPr/>
            <p:nvPr/>
          </p:nvSpPr>
          <p:spPr>
            <a:xfrm>
              <a:off x="4457520" y="4857480"/>
              <a:ext cx="592200" cy="0"/>
            </a:xfrm>
            <a:prstGeom prst="line">
              <a:avLst/>
            </a:prstGeom>
            <a:ln w="9360" cap="sq">
              <a:solidFill>
                <a:srgbClr val="FF0000"/>
              </a:solidFill>
              <a:miter/>
              <a:tailEnd type="triangle" w="med" len="med"/>
            </a:ln>
          </p:spPr>
          <p:style>
            <a:lnRef idx="0">
              <a:scrgbClr r="0" g="0" b="0"/>
            </a:lnRef>
            <a:fillRef idx="0">
              <a:scrgbClr r="0" g="0" b="0"/>
            </a:fillRef>
            <a:effectRef idx="0">
              <a:scrgbClr r="0" g="0" b="0"/>
            </a:effectRef>
            <a:fontRef idx="minor"/>
          </p:style>
        </p:sp>
      </p:grpSp>
      <p:sp>
        <p:nvSpPr>
          <p:cNvPr id="605" name="CustomShape 13"/>
          <p:cNvSpPr/>
          <p:nvPr/>
        </p:nvSpPr>
        <p:spPr>
          <a:xfrm>
            <a:off x="4971960" y="2990880"/>
            <a:ext cx="274284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00001100        12</a:t>
            </a:r>
            <a:r>
              <a:t/>
            </a:r>
            <a:br/>
            <a:r>
              <a:rPr lang="en-US" sz="1800" b="0" strike="noStrike" spc="-1">
                <a:solidFill>
                  <a:srgbClr val="000000"/>
                </a:solidFill>
                <a:latin typeface="Arial"/>
              </a:rPr>
              <a:t>   </a:t>
            </a:r>
            <a:r>
              <a:rPr lang="en-US" sz="1800" b="0" u="sng" strike="noStrike" spc="-1">
                <a:solidFill>
                  <a:srgbClr val="000000"/>
                </a:solidFill>
                <a:uFillTx/>
                <a:latin typeface="Arial"/>
              </a:rPr>
              <a:t>+00001001 </a:t>
            </a:r>
            <a:r>
              <a:rPr lang="en-US" sz="1800" b="0" strike="noStrike" spc="-1">
                <a:solidFill>
                  <a:srgbClr val="000000"/>
                </a:solidFill>
                <a:latin typeface="Arial"/>
              </a:rPr>
              <a:t>     </a:t>
            </a:r>
            <a:r>
              <a:rPr lang="en-US" sz="1800" b="0" u="sng" strike="noStrike" spc="-1">
                <a:solidFill>
                  <a:srgbClr val="000000"/>
                </a:solidFill>
                <a:uFillTx/>
                <a:latin typeface="Arial"/>
              </a:rPr>
              <a:t>-	 -9</a:t>
            </a:r>
            <a:r>
              <a:t/>
            </a:r>
            <a:br/>
            <a:r>
              <a:rPr lang="en-US" sz="1800" b="0" strike="noStrike" spc="-1">
                <a:solidFill>
                  <a:srgbClr val="000000"/>
                </a:solidFill>
                <a:latin typeface="Arial"/>
              </a:rPr>
              <a:t>     00010101        21</a:t>
            </a:r>
            <a:endParaRPr lang="en-GB" sz="1800" b="0" strike="noStrike" spc="-1">
              <a:latin typeface="Arial"/>
            </a:endParaRPr>
          </a:p>
        </p:txBody>
      </p:sp>
      <p:sp>
        <p:nvSpPr>
          <p:cNvPr id="606" name="CustomShape 14"/>
          <p:cNvSpPr/>
          <p:nvPr/>
        </p:nvSpPr>
        <p:spPr>
          <a:xfrm>
            <a:off x="5067360" y="5257800"/>
            <a:ext cx="274284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1800" b="0" strike="noStrike" spc="-1">
                <a:solidFill>
                  <a:srgbClr val="000000"/>
                </a:solidFill>
                <a:latin typeface="Arial"/>
              </a:rPr>
              <a:t>     10001000        -120</a:t>
            </a:r>
            <a:r>
              <a:t/>
            </a:r>
            <a:br/>
            <a:r>
              <a:rPr lang="en-US" sz="1800" b="0" strike="noStrike" spc="-1">
                <a:solidFill>
                  <a:srgbClr val="000000"/>
                </a:solidFill>
                <a:latin typeface="Arial"/>
              </a:rPr>
              <a:t>   </a:t>
            </a:r>
            <a:r>
              <a:rPr lang="en-US" sz="1800" b="0" u="sng" strike="noStrike" spc="-1">
                <a:solidFill>
                  <a:srgbClr val="000000"/>
                </a:solidFill>
                <a:uFillTx/>
                <a:latin typeface="Arial"/>
              </a:rPr>
              <a:t>+00011110 </a:t>
            </a:r>
            <a:r>
              <a:rPr lang="en-US" sz="1800" b="0" strike="noStrike" spc="-1">
                <a:solidFill>
                  <a:srgbClr val="000000"/>
                </a:solidFill>
                <a:latin typeface="Arial"/>
              </a:rPr>
              <a:t>     </a:t>
            </a:r>
            <a:r>
              <a:rPr lang="en-US" sz="1800" b="0" u="sng" strike="noStrike" spc="-1">
                <a:solidFill>
                  <a:srgbClr val="000000"/>
                </a:solidFill>
                <a:uFillTx/>
                <a:latin typeface="Arial"/>
              </a:rPr>
              <a:t>-	   -30</a:t>
            </a:r>
            <a:r>
              <a:t/>
            </a:r>
            <a:br/>
            <a:r>
              <a:rPr lang="en-US" sz="1800" b="0" strike="noStrike" spc="-1">
                <a:solidFill>
                  <a:srgbClr val="000000"/>
                </a:solidFill>
                <a:latin typeface="Arial"/>
              </a:rPr>
              <a:t>     10100110           -90</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596"/>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605"/>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601"/>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6A0C84A-BF75-41F1-82AC-1212E598850C}" type="slidenum">
              <a:rPr lang="en-US" sz="1400" b="0" strike="noStrike" spc="-1">
                <a:solidFill>
                  <a:srgbClr val="000000"/>
                </a:solidFill>
                <a:latin typeface="Arial"/>
              </a:rPr>
              <a:t>69</a:t>
            </a:fld>
            <a:endParaRPr lang="en-GB" sz="1400" b="0" strike="noStrike" spc="-1">
              <a:latin typeface="Arial"/>
            </a:endParaRPr>
          </a:p>
        </p:txBody>
      </p:sp>
      <p:sp>
        <p:nvSpPr>
          <p:cNvPr id="608" name="CustomShape 2"/>
          <p:cNvSpPr/>
          <p:nvPr/>
        </p:nvSpPr>
        <p:spPr>
          <a:xfrm>
            <a:off x="380880" y="11430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 </a:t>
            </a:r>
            <a:r>
              <a:t/>
            </a:r>
            <a:br/>
            <a:endParaRPr lang="en-GB" sz="4400" b="0" strike="noStrike" spc="-1">
              <a:latin typeface="Arial"/>
            </a:endParaRPr>
          </a:p>
        </p:txBody>
      </p:sp>
      <p:grpSp>
        <p:nvGrpSpPr>
          <p:cNvPr id="609" name="Group 3"/>
          <p:cNvGrpSpPr/>
          <p:nvPr/>
        </p:nvGrpSpPr>
        <p:grpSpPr>
          <a:xfrm>
            <a:off x="228600" y="228600"/>
            <a:ext cx="8592840" cy="6002280"/>
            <a:chOff x="228600" y="228600"/>
            <a:chExt cx="8592840" cy="6002280"/>
          </a:xfrm>
        </p:grpSpPr>
        <p:grpSp>
          <p:nvGrpSpPr>
            <p:cNvPr id="610" name="Group 4"/>
            <p:cNvGrpSpPr/>
            <p:nvPr/>
          </p:nvGrpSpPr>
          <p:grpSpPr>
            <a:xfrm>
              <a:off x="304560" y="304560"/>
              <a:ext cx="8516880" cy="5926320"/>
              <a:chOff x="304560" y="304560"/>
              <a:chExt cx="8516880" cy="5926320"/>
            </a:xfrm>
          </p:grpSpPr>
          <p:sp>
            <p:nvSpPr>
              <p:cNvPr id="611"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12"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13"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614" name="CustomShape 8"/>
          <p:cNvSpPr/>
          <p:nvPr/>
        </p:nvSpPr>
        <p:spPr>
          <a:xfrm>
            <a:off x="838080" y="1828800"/>
            <a:ext cx="7848360" cy="3885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Multiplication of Signed Numbers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The parts of a multiplication function are:</a:t>
            </a:r>
            <a:endParaRPr lang="en-GB" sz="32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Multiplicand		- First number</a:t>
            </a:r>
            <a:endParaRPr lang="en-GB" sz="28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Multiplier		- Second number</a:t>
            </a:r>
            <a:endParaRPr lang="en-GB" sz="28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Product		- Result</a:t>
            </a:r>
            <a:endParaRPr lang="en-GB" sz="2800" b="0" strike="noStrike" spc="-1">
              <a:latin typeface="Arial"/>
            </a:endParaRPr>
          </a:p>
          <a:p>
            <a:pPr marL="343080" indent="-325080">
              <a:lnSpc>
                <a:spcPct val="100000"/>
              </a:lnSpc>
              <a:spcBef>
                <a:spcPts val="799"/>
              </a:spcBef>
              <a:tabLst>
                <a:tab pos="0" algn="l"/>
              </a:tabLst>
            </a:pPr>
            <a:endParaRPr lang="en-GB" sz="2800" b="0" strike="noStrike" spc="-1">
              <a:latin typeface="Arial"/>
            </a:endParaRPr>
          </a:p>
        </p:txBody>
      </p:sp>
      <p:sp>
        <p:nvSpPr>
          <p:cNvPr id="615" name="CustomShape 9"/>
          <p:cNvSpPr/>
          <p:nvPr/>
        </p:nvSpPr>
        <p:spPr>
          <a:xfrm>
            <a:off x="3809880" y="4648320"/>
            <a:ext cx="487656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CC3300"/>
                </a:solidFill>
                <a:latin typeface="Arial"/>
              </a:rPr>
              <a:t>Multiplication is equivalent to adding a number to itself a number of times equal to the multiplier.</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14">
                                            <p:txEl>
                                              <p:pRg st="0" end="0"/>
                                            </p:txEl>
                                          </p:spTgt>
                                        </p:tgtEl>
                                        <p:attrNameLst>
                                          <p:attrName>style.visibility</p:attrName>
                                        </p:attrNameLst>
                                      </p:cBhvr>
                                      <p:to>
                                        <p:strVal val="visible"/>
                                      </p:to>
                                    </p:set>
                                    <p:animEffect transition="in" filter="dissolve">
                                      <p:cBhvr additive="repl">
                                        <p:cTn id="7" dur="500"/>
                                        <p:tgtEl>
                                          <p:spTgt spid="614">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14">
                                            <p:txEl>
                                              <p:pRg st="1" end="1"/>
                                            </p:txEl>
                                          </p:spTgt>
                                        </p:tgtEl>
                                        <p:attrNameLst>
                                          <p:attrName>style.visibility</p:attrName>
                                        </p:attrNameLst>
                                      </p:cBhvr>
                                      <p:to>
                                        <p:strVal val="visible"/>
                                      </p:to>
                                    </p:set>
                                    <p:animEffect transition="in" filter="dissolve">
                                      <p:cBhvr additive="repl">
                                        <p:cTn id="11" dur="500"/>
                                        <p:tgtEl>
                                          <p:spTgt spid="614">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14">
                                            <p:txEl>
                                              <p:pRg st="2" end="2"/>
                                            </p:txEl>
                                          </p:spTgt>
                                        </p:tgtEl>
                                        <p:attrNameLst>
                                          <p:attrName>style.visibility</p:attrName>
                                        </p:attrNameLst>
                                      </p:cBhvr>
                                      <p:to>
                                        <p:strVal val="visible"/>
                                      </p:to>
                                    </p:set>
                                    <p:animEffect transition="in" filter="dissolve">
                                      <p:cBhvr additive="repl">
                                        <p:cTn id="15" dur="500"/>
                                        <p:tgtEl>
                                          <p:spTgt spid="614">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614">
                                            <p:txEl>
                                              <p:pRg st="3" end="3"/>
                                            </p:txEl>
                                          </p:spTgt>
                                        </p:tgtEl>
                                        <p:attrNameLst>
                                          <p:attrName>style.visibility</p:attrName>
                                        </p:attrNameLst>
                                      </p:cBhvr>
                                      <p:to>
                                        <p:strVal val="visible"/>
                                      </p:to>
                                    </p:set>
                                    <p:animEffect transition="in" filter="dissolve">
                                      <p:cBhvr additive="repl">
                                        <p:cTn id="19" dur="500"/>
                                        <p:tgtEl>
                                          <p:spTgt spid="614">
                                            <p:txEl>
                                              <p:pRg st="3" end="3"/>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614">
                                            <p:txEl>
                                              <p:pRg st="4" end="4"/>
                                            </p:txEl>
                                          </p:spTgt>
                                        </p:tgtEl>
                                        <p:attrNameLst>
                                          <p:attrName>style.visibility</p:attrName>
                                        </p:attrNameLst>
                                      </p:cBhvr>
                                      <p:to>
                                        <p:strVal val="visible"/>
                                      </p:to>
                                    </p:set>
                                    <p:animEffect transition="in" filter="dissolve">
                                      <p:cBhvr additive="repl">
                                        <p:cTn id="23" dur="500"/>
                                        <p:tgtEl>
                                          <p:spTgt spid="614">
                                            <p:txEl>
                                              <p:pRg st="4" end="4"/>
                                            </p:txEl>
                                          </p:spTgt>
                                        </p:tgtEl>
                                      </p:cBhvr>
                                    </p:animEffect>
                                  </p:childTnLst>
                                </p:cTn>
                              </p:par>
                            </p:childTnLst>
                          </p:cTn>
                        </p:par>
                      </p:childTnLst>
                    </p:cTn>
                  </p:par>
                  <p:par>
                    <p:cTn id="24" fill="hold" nodeType="clickEffect">
                      <p:stCondLst>
                        <p:cond delay="indefinite"/>
                      </p:stCondLst>
                      <p:childTnLst>
                        <p:par>
                          <p:cTn id="25" fill="hold" nodeType="withEffect">
                            <p:stCondLst>
                              <p:cond delay="0"/>
                            </p:stCondLst>
                            <p:childTnLst>
                              <p:par>
                                <p:cTn id="26" presetID="2" presetClass="entr" presetSubtype="6" fill="hold" nodeType="clickEffect">
                                  <p:stCondLst>
                                    <p:cond delay="0"/>
                                  </p:stCondLst>
                                  <p:childTnLst>
                                    <p:set>
                                      <p:cBhvr>
                                        <p:cTn id="27" dur="1" fill="hold">
                                          <p:stCondLst>
                                            <p:cond delay="0"/>
                                          </p:stCondLst>
                                        </p:cTn>
                                        <p:tgtEl>
                                          <p:spTgt spid="615"/>
                                        </p:tgtEl>
                                        <p:attrNameLst>
                                          <p:attrName>style.visibility</p:attrName>
                                        </p:attrNameLst>
                                      </p:cBhvr>
                                      <p:to>
                                        <p:strVal val="visible"/>
                                      </p:to>
                                    </p:set>
                                    <p:anim calcmode="lin" valueType="num">
                                      <p:cBhvr additive="repl">
                                        <p:cTn id="28" dur="500" fill="hold"/>
                                        <p:tgtEl>
                                          <p:spTgt spid="615"/>
                                        </p:tgtEl>
                                        <p:attrNameLst>
                                          <p:attrName>ppt_x</p:attrName>
                                        </p:attrNameLst>
                                      </p:cBhvr>
                                      <p:tavLst>
                                        <p:tav tm="100000">
                                          <p:val>
                                            <p:strVal val="1+#ppt_w/2"/>
                                          </p:val>
                                        </p:tav>
                                        <p:tav tm="0">
                                          <p:val>
                                            <p:strVal val="#ppt_x"/>
                                          </p:val>
                                        </p:tav>
                                      </p:tavLst>
                                    </p:anim>
                                    <p:anim calcmode="lin" valueType="num">
                                      <p:cBhvr additive="repl">
                                        <p:cTn id="29" dur="500" fill="hold"/>
                                        <p:tgtEl>
                                          <p:spTgt spid="615"/>
                                        </p:tgtEl>
                                        <p:attrNameLst>
                                          <p:attrName>ppt_y</p:attrName>
                                        </p:attrNameLst>
                                      </p:cBhvr>
                                      <p:tavLst>
                                        <p:tav tm="100000">
                                          <p:val>
                                            <p:strVal val="1+#ppt_h/2"/>
                                          </p:val>
                                        </p:tav>
                                        <p:tav tm="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sp>
      <p:sp>
        <p:nvSpPr>
          <p:cNvPr id="92" name="CustomShape 2"/>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Section 2–1 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1. </a:t>
            </a:r>
            <a:r>
              <a:rPr lang="en-US" sz="3200" b="0" strike="noStrike" spc="-1">
                <a:solidFill>
                  <a:srgbClr val="000000"/>
                </a:solidFill>
                <a:latin typeface="Arial"/>
              </a:rPr>
              <a:t>What is the weight of 7 in each of the following 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1947 </a:t>
            </a:r>
            <a:r>
              <a:rPr lang="pt-BR" sz="3200" b="1" strike="noStrike" spc="-1">
                <a:solidFill>
                  <a:srgbClr val="000000"/>
                </a:solidFill>
                <a:latin typeface="Arial"/>
              </a:rPr>
              <a:t>(b) </a:t>
            </a:r>
            <a:r>
              <a:rPr lang="pt-BR" sz="3200" b="0" strike="noStrike" spc="-1">
                <a:solidFill>
                  <a:srgbClr val="000000"/>
                </a:solidFill>
                <a:latin typeface="Arial"/>
              </a:rPr>
              <a:t>1799 </a:t>
            </a:r>
            <a:r>
              <a:rPr lang="pt-BR" sz="3200" b="1" strike="noStrike" spc="-1">
                <a:solidFill>
                  <a:srgbClr val="000000"/>
                </a:solidFill>
                <a:latin typeface="Arial"/>
              </a:rPr>
              <a:t>(c) </a:t>
            </a:r>
            <a:r>
              <a:rPr lang="pt-BR" sz="3200" b="0" strike="noStrike" spc="-1">
                <a:solidFill>
                  <a:srgbClr val="000000"/>
                </a:solidFill>
                <a:latin typeface="Arial"/>
              </a:rPr>
              <a:t>1979</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2. </a:t>
            </a:r>
            <a:r>
              <a:rPr lang="en-US" sz="3200" b="0" strike="noStrike" spc="-1">
                <a:solidFill>
                  <a:srgbClr val="000000"/>
                </a:solidFill>
                <a:latin typeface="Arial"/>
              </a:rPr>
              <a:t>Express each of the following decimal numbers as a power of ten: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1000 </a:t>
            </a:r>
            <a:r>
              <a:rPr lang="pt-BR" sz="3200" b="1" strike="noStrike" spc="-1">
                <a:solidFill>
                  <a:srgbClr val="000000"/>
                </a:solidFill>
                <a:latin typeface="Arial"/>
              </a:rPr>
              <a:t>(b) </a:t>
            </a:r>
            <a:r>
              <a:rPr lang="pt-BR" sz="3200" b="0" strike="noStrike" spc="-1">
                <a:solidFill>
                  <a:srgbClr val="000000"/>
                </a:solidFill>
                <a:latin typeface="Arial"/>
              </a:rPr>
              <a:t>10000000 </a:t>
            </a:r>
            <a:r>
              <a:rPr lang="pt-BR" sz="3200" b="1" strike="noStrike" spc="-1">
                <a:solidFill>
                  <a:srgbClr val="000000"/>
                </a:solidFill>
                <a:latin typeface="Arial"/>
              </a:rPr>
              <a:t>(c) </a:t>
            </a:r>
            <a:r>
              <a:rPr lang="pt-BR" sz="3200" b="0" strike="noStrike" spc="-1">
                <a:solidFill>
                  <a:srgbClr val="000000"/>
                </a:solidFill>
                <a:latin typeface="Arial"/>
              </a:rPr>
              <a:t>1000000000</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sp>
        <p:nvSpPr>
          <p:cNvPr id="93"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F5D8553-9D41-46E7-B3F0-DE14BFD87771}" type="slidenum">
              <a:rPr lang="en-US" sz="1400" b="0" strike="noStrike" spc="-1">
                <a:solidFill>
                  <a:srgbClr val="000000"/>
                </a:solidFill>
                <a:latin typeface="Arial"/>
              </a:rPr>
              <a:t>7</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61DA6DD-F6A5-4233-95DC-2DBC3DC47481}" type="slidenum">
              <a:rPr lang="en-US" sz="1400" b="0" strike="noStrike" spc="-1">
                <a:solidFill>
                  <a:srgbClr val="000000"/>
                </a:solidFill>
                <a:latin typeface="Arial"/>
              </a:rPr>
              <a:t>70</a:t>
            </a:fld>
            <a:endParaRPr lang="en-GB" sz="1400" b="0" strike="noStrike" spc="-1">
              <a:latin typeface="Arial"/>
            </a:endParaRPr>
          </a:p>
        </p:txBody>
      </p:sp>
      <p:sp>
        <p:nvSpPr>
          <p:cNvPr id="617" name="CustomShape 2"/>
          <p:cNvSpPr/>
          <p:nvPr/>
        </p:nvSpPr>
        <p:spPr>
          <a:xfrm>
            <a:off x="399960" y="685800"/>
            <a:ext cx="8133840" cy="780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618" name="Group 3"/>
          <p:cNvGrpSpPr/>
          <p:nvPr/>
        </p:nvGrpSpPr>
        <p:grpSpPr>
          <a:xfrm>
            <a:off x="228600" y="228600"/>
            <a:ext cx="8592840" cy="6002280"/>
            <a:chOff x="228600" y="228600"/>
            <a:chExt cx="8592840" cy="6002280"/>
          </a:xfrm>
        </p:grpSpPr>
        <p:grpSp>
          <p:nvGrpSpPr>
            <p:cNvPr id="619" name="Group 4"/>
            <p:cNvGrpSpPr/>
            <p:nvPr/>
          </p:nvGrpSpPr>
          <p:grpSpPr>
            <a:xfrm>
              <a:off x="304560" y="304560"/>
              <a:ext cx="8516880" cy="5926320"/>
              <a:chOff x="304560" y="304560"/>
              <a:chExt cx="8516880" cy="5926320"/>
            </a:xfrm>
          </p:grpSpPr>
          <p:sp>
            <p:nvSpPr>
              <p:cNvPr id="620"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21"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22"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623" name="CustomShape 8"/>
          <p:cNvSpPr/>
          <p:nvPr/>
        </p:nvSpPr>
        <p:spPr>
          <a:xfrm>
            <a:off x="704880" y="1752480"/>
            <a:ext cx="7848360" cy="3904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There are two methods for multiplication:</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Direct addition   </a:t>
            </a:r>
            <a:endParaRPr lang="en-GB" sz="32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add multiplicand multiple times equal to the multiplier</a:t>
            </a:r>
            <a:endParaRPr lang="en-GB" sz="28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Can take a long time if multiplier is large</a:t>
            </a:r>
            <a:endParaRPr lang="en-GB" sz="28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Partial products</a:t>
            </a:r>
            <a:endParaRPr lang="en-GB" sz="32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Similar to long hand multiplication</a:t>
            </a:r>
            <a:endParaRPr lang="en-GB" sz="2800" b="0" strike="noStrike" spc="-1">
              <a:latin typeface="Arial"/>
            </a:endParaRPr>
          </a:p>
          <a:p>
            <a:pPr marL="739800" indent="-267840">
              <a:lnSpc>
                <a:spcPct val="100000"/>
              </a:lnSpc>
              <a:spcBef>
                <a:spcPts val="700"/>
              </a:spcBef>
              <a:tabLst>
                <a:tab pos="0" algn="l"/>
              </a:tabLst>
            </a:pPr>
            <a:endParaRPr lang="en-GB" sz="2800" b="0" strike="noStrike" spc="-1">
              <a:latin typeface="Arial"/>
            </a:endParaRPr>
          </a:p>
        </p:txBody>
      </p:sp>
      <p:sp>
        <p:nvSpPr>
          <p:cNvPr id="624" name="CustomShape 9"/>
          <p:cNvSpPr/>
          <p:nvPr/>
        </p:nvSpPr>
        <p:spPr>
          <a:xfrm>
            <a:off x="3467160" y="5772240"/>
            <a:ext cx="487656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CC3300"/>
                </a:solidFill>
                <a:latin typeface="Arial"/>
              </a:rPr>
              <a:t>The method of partial products is the most commonly used.</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dissolve">
                                      <p:cBhvr additive="repl">
                                        <p:cTn id="7" dur="500"/>
                                        <p:tgtEl>
                                          <p:spTgt spid="623">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23">
                                            <p:txEl>
                                              <p:pRg st="1" end="1"/>
                                            </p:txEl>
                                          </p:spTgt>
                                        </p:tgtEl>
                                        <p:attrNameLst>
                                          <p:attrName>style.visibility</p:attrName>
                                        </p:attrNameLst>
                                      </p:cBhvr>
                                      <p:to>
                                        <p:strVal val="visible"/>
                                      </p:to>
                                    </p:set>
                                    <p:animEffect transition="in" filter="dissolve">
                                      <p:cBhvr additive="repl">
                                        <p:cTn id="11" dur="500"/>
                                        <p:tgtEl>
                                          <p:spTgt spid="623">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23">
                                            <p:txEl>
                                              <p:pRg st="2" end="2"/>
                                            </p:txEl>
                                          </p:spTgt>
                                        </p:tgtEl>
                                        <p:attrNameLst>
                                          <p:attrName>style.visibility</p:attrName>
                                        </p:attrNameLst>
                                      </p:cBhvr>
                                      <p:to>
                                        <p:strVal val="visible"/>
                                      </p:to>
                                    </p:set>
                                    <p:animEffect transition="in" filter="dissolve">
                                      <p:cBhvr additive="repl">
                                        <p:cTn id="15" dur="500"/>
                                        <p:tgtEl>
                                          <p:spTgt spid="623">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623">
                                            <p:txEl>
                                              <p:pRg st="3" end="3"/>
                                            </p:txEl>
                                          </p:spTgt>
                                        </p:tgtEl>
                                        <p:attrNameLst>
                                          <p:attrName>style.visibility</p:attrName>
                                        </p:attrNameLst>
                                      </p:cBhvr>
                                      <p:to>
                                        <p:strVal val="visible"/>
                                      </p:to>
                                    </p:set>
                                    <p:animEffect transition="in" filter="dissolve">
                                      <p:cBhvr additive="repl">
                                        <p:cTn id="19" dur="500"/>
                                        <p:tgtEl>
                                          <p:spTgt spid="623">
                                            <p:txEl>
                                              <p:pRg st="3" end="3"/>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623">
                                            <p:txEl>
                                              <p:pRg st="4" end="4"/>
                                            </p:txEl>
                                          </p:spTgt>
                                        </p:tgtEl>
                                        <p:attrNameLst>
                                          <p:attrName>style.visibility</p:attrName>
                                        </p:attrNameLst>
                                      </p:cBhvr>
                                      <p:to>
                                        <p:strVal val="visible"/>
                                      </p:to>
                                    </p:set>
                                    <p:animEffect transition="in" filter="dissolve">
                                      <p:cBhvr additive="repl">
                                        <p:cTn id="23" dur="500"/>
                                        <p:tgtEl>
                                          <p:spTgt spid="623">
                                            <p:txEl>
                                              <p:pRg st="4" end="4"/>
                                            </p:txEl>
                                          </p:spTgt>
                                        </p:tgtEl>
                                      </p:cBhvr>
                                    </p:animEffect>
                                  </p:childTnLst>
                                </p:cTn>
                              </p:par>
                            </p:childTnLst>
                          </p:cTn>
                        </p:par>
                        <p:par>
                          <p:cTn id="24" fill="hold" nodeType="afterEffect">
                            <p:stCondLst>
                              <p:cond delay="2500"/>
                            </p:stCondLst>
                            <p:childTnLst>
                              <p:par>
                                <p:cTn id="25" presetID="9" presetClass="entr" fill="hold" nodeType="afterEffect">
                                  <p:stCondLst>
                                    <p:cond delay="0"/>
                                  </p:stCondLst>
                                  <p:childTnLst>
                                    <p:set>
                                      <p:cBhvr>
                                        <p:cTn id="26" dur="1" fill="hold">
                                          <p:stCondLst>
                                            <p:cond delay="0"/>
                                          </p:stCondLst>
                                        </p:cTn>
                                        <p:tgtEl>
                                          <p:spTgt spid="623">
                                            <p:txEl>
                                              <p:pRg st="5" end="5"/>
                                            </p:txEl>
                                          </p:spTgt>
                                        </p:tgtEl>
                                        <p:attrNameLst>
                                          <p:attrName>style.visibility</p:attrName>
                                        </p:attrNameLst>
                                      </p:cBhvr>
                                      <p:to>
                                        <p:strVal val="visible"/>
                                      </p:to>
                                    </p:set>
                                    <p:animEffect transition="in" filter="dissolve">
                                      <p:cBhvr additive="repl">
                                        <p:cTn id="27" dur="500"/>
                                        <p:tgtEl>
                                          <p:spTgt spid="623">
                                            <p:txEl>
                                              <p:pRg st="5" end="5"/>
                                            </p:txEl>
                                          </p:spTgt>
                                        </p:tgtEl>
                                      </p:cBhvr>
                                    </p:animEffect>
                                  </p:childTnLst>
                                </p:cTn>
                              </p:par>
                            </p:childTnLst>
                          </p:cTn>
                        </p:par>
                      </p:childTnLst>
                    </p:cTn>
                  </p:par>
                  <p:par>
                    <p:cTn id="28" fill="hold" nodeType="clickEffect">
                      <p:stCondLst>
                        <p:cond delay="indefinite"/>
                      </p:stCondLst>
                      <p:childTnLst>
                        <p:par>
                          <p:cTn id="29" fill="hold" nodeType="withEffect">
                            <p:stCondLst>
                              <p:cond delay="0"/>
                            </p:stCondLst>
                            <p:childTnLst>
                              <p:par>
                                <p:cTn id="30" presetID="2" presetClass="entr" presetSubtype="6" fill="hold" nodeType="clickEffect">
                                  <p:stCondLst>
                                    <p:cond delay="0"/>
                                  </p:stCondLst>
                                  <p:childTnLst>
                                    <p:set>
                                      <p:cBhvr>
                                        <p:cTn id="31" dur="1" fill="hold">
                                          <p:stCondLst>
                                            <p:cond delay="0"/>
                                          </p:stCondLst>
                                        </p:cTn>
                                        <p:tgtEl>
                                          <p:spTgt spid="624"/>
                                        </p:tgtEl>
                                        <p:attrNameLst>
                                          <p:attrName>style.visibility</p:attrName>
                                        </p:attrNameLst>
                                      </p:cBhvr>
                                      <p:to>
                                        <p:strVal val="visible"/>
                                      </p:to>
                                    </p:set>
                                    <p:anim calcmode="lin" valueType="num">
                                      <p:cBhvr additive="repl">
                                        <p:cTn id="32" dur="500" fill="hold"/>
                                        <p:tgtEl>
                                          <p:spTgt spid="624"/>
                                        </p:tgtEl>
                                        <p:attrNameLst>
                                          <p:attrName>ppt_x</p:attrName>
                                        </p:attrNameLst>
                                      </p:cBhvr>
                                      <p:tavLst>
                                        <p:tav tm="100000">
                                          <p:val>
                                            <p:strVal val="1+#ppt_w/2"/>
                                          </p:val>
                                        </p:tav>
                                        <p:tav tm="0">
                                          <p:val>
                                            <p:strVal val="#ppt_x"/>
                                          </p:val>
                                        </p:tav>
                                      </p:tavLst>
                                    </p:anim>
                                    <p:anim calcmode="lin" valueType="num">
                                      <p:cBhvr additive="repl">
                                        <p:cTn id="33" dur="500" fill="hold"/>
                                        <p:tgtEl>
                                          <p:spTgt spid="624"/>
                                        </p:tgtEl>
                                        <p:attrNameLst>
                                          <p:attrName>ppt_y</p:attrName>
                                        </p:attrNameLst>
                                      </p:cBhvr>
                                      <p:tavLst>
                                        <p:tav tm="100000">
                                          <p:val>
                                            <p:strVal val="1+#ppt_h/2"/>
                                          </p:val>
                                        </p:tav>
                                        <p:tav tm="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E07D3B5-AD9D-4312-BD9D-19C2965E5136}" type="slidenum">
              <a:rPr lang="en-US" sz="1400" b="0" strike="noStrike" spc="-1">
                <a:solidFill>
                  <a:srgbClr val="000000"/>
                </a:solidFill>
                <a:latin typeface="Arial"/>
              </a:rPr>
              <a:t>71</a:t>
            </a:fld>
            <a:endParaRPr lang="en-GB" sz="1400" b="0" strike="noStrike" spc="-1">
              <a:latin typeface="Arial"/>
            </a:endParaRPr>
          </a:p>
        </p:txBody>
      </p:sp>
      <p:sp>
        <p:nvSpPr>
          <p:cNvPr id="626" name="CustomShape 2"/>
          <p:cNvSpPr/>
          <p:nvPr/>
        </p:nvSpPr>
        <p:spPr>
          <a:xfrm>
            <a:off x="380880" y="83808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627" name="Group 3"/>
          <p:cNvGrpSpPr/>
          <p:nvPr/>
        </p:nvGrpSpPr>
        <p:grpSpPr>
          <a:xfrm>
            <a:off x="228600" y="228600"/>
            <a:ext cx="8592840" cy="6002280"/>
            <a:chOff x="228600" y="228600"/>
            <a:chExt cx="8592840" cy="6002280"/>
          </a:xfrm>
        </p:grpSpPr>
        <p:grpSp>
          <p:nvGrpSpPr>
            <p:cNvPr id="628" name="Group 4"/>
            <p:cNvGrpSpPr/>
            <p:nvPr/>
          </p:nvGrpSpPr>
          <p:grpSpPr>
            <a:xfrm>
              <a:off x="304560" y="304560"/>
              <a:ext cx="8516880" cy="5926320"/>
              <a:chOff x="304560" y="304560"/>
              <a:chExt cx="8516880" cy="5926320"/>
            </a:xfrm>
          </p:grpSpPr>
          <p:sp>
            <p:nvSpPr>
              <p:cNvPr id="629"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30"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31"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632" name="CustomShape 8"/>
          <p:cNvSpPr/>
          <p:nvPr/>
        </p:nvSpPr>
        <p:spPr>
          <a:xfrm>
            <a:off x="762120" y="2133720"/>
            <a:ext cx="7848360" cy="4038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Multiplication of Signed Numbers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If the signs are the same, the product is positive.   (+ X + = +    or  - X - = +)</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If the signs are different, the product is negative.  (+ X - = -     or   - X + = -)</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32">
                                            <p:txEl>
                                              <p:pRg st="0" end="0"/>
                                            </p:txEl>
                                          </p:spTgt>
                                        </p:tgtEl>
                                        <p:attrNameLst>
                                          <p:attrName>style.visibility</p:attrName>
                                        </p:attrNameLst>
                                      </p:cBhvr>
                                      <p:to>
                                        <p:strVal val="visible"/>
                                      </p:to>
                                    </p:set>
                                    <p:animEffect transition="in" filter="dissolve">
                                      <p:cBhvr additive="repl">
                                        <p:cTn id="7" dur="500"/>
                                        <p:tgtEl>
                                          <p:spTgt spid="632">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32">
                                            <p:txEl>
                                              <p:pRg st="1" end="1"/>
                                            </p:txEl>
                                          </p:spTgt>
                                        </p:tgtEl>
                                        <p:attrNameLst>
                                          <p:attrName>style.visibility</p:attrName>
                                        </p:attrNameLst>
                                      </p:cBhvr>
                                      <p:to>
                                        <p:strVal val="visible"/>
                                      </p:to>
                                    </p:set>
                                    <p:animEffect transition="in" filter="dissolve">
                                      <p:cBhvr additive="repl">
                                        <p:cTn id="11" dur="500"/>
                                        <p:tgtEl>
                                          <p:spTgt spid="632">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32">
                                            <p:txEl>
                                              <p:pRg st="2" end="2"/>
                                            </p:txEl>
                                          </p:spTgt>
                                        </p:tgtEl>
                                        <p:attrNameLst>
                                          <p:attrName>style.visibility</p:attrName>
                                        </p:attrNameLst>
                                      </p:cBhvr>
                                      <p:to>
                                        <p:strVal val="visible"/>
                                      </p:to>
                                    </p:set>
                                    <p:animEffect transition="in" filter="dissolve">
                                      <p:cBhvr additive="repl">
                                        <p:cTn id="15" dur="500"/>
                                        <p:tgtEl>
                                          <p:spTgt spid="6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45A42DF-126B-4F3C-A274-5A998C287CE0}" type="slidenum">
              <a:rPr lang="en-US" sz="1400" b="0" strike="noStrike" spc="-1">
                <a:solidFill>
                  <a:srgbClr val="000000"/>
                </a:solidFill>
                <a:latin typeface="Arial"/>
              </a:rPr>
              <a:t>72</a:t>
            </a:fld>
            <a:endParaRPr lang="en-GB" sz="1400" b="0" strike="noStrike" spc="-1">
              <a:latin typeface="Arial"/>
            </a:endParaRPr>
          </a:p>
        </p:txBody>
      </p:sp>
      <p:sp>
        <p:nvSpPr>
          <p:cNvPr id="634"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Multiplication Example</a:t>
            </a:r>
            <a:endParaRPr lang="en-GB" sz="4400" b="0" strike="noStrike" spc="-1">
              <a:latin typeface="Arial"/>
            </a:endParaRPr>
          </a:p>
        </p:txBody>
      </p:sp>
      <p:sp>
        <p:nvSpPr>
          <p:cNvPr id="635" name="CustomShape 3"/>
          <p:cNvSpPr/>
          <p:nvPr/>
        </p:nvSpPr>
        <p:spPr>
          <a:xfrm>
            <a:off x="457200" y="1600200"/>
            <a:ext cx="8229240" cy="1287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Both numbers must be in uncomplemented form</a:t>
            </a:r>
            <a:endParaRPr lang="en-GB" sz="2800" b="0" strike="noStrike" spc="-1">
              <a:latin typeface="Arial"/>
            </a:endParaRPr>
          </a:p>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Multiply 3 by -5.</a:t>
            </a:r>
            <a:endParaRPr lang="en-GB" sz="2800" b="0" strike="noStrike" spc="-1">
              <a:latin typeface="Arial"/>
            </a:endParaRPr>
          </a:p>
        </p:txBody>
      </p:sp>
      <p:sp>
        <p:nvSpPr>
          <p:cNvPr id="636" name="CustomShape 4"/>
          <p:cNvSpPr/>
          <p:nvPr/>
        </p:nvSpPr>
        <p:spPr>
          <a:xfrm>
            <a:off x="571680" y="2705040"/>
            <a:ext cx="8115120" cy="25794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Opposite signs, so product will be negative.</a:t>
            </a:r>
            <a:endParaRPr lang="en-GB" sz="2400" b="0" strike="noStrike" spc="-1">
              <a:latin typeface="Arial"/>
            </a:endParaRPr>
          </a:p>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   3</a:t>
            </a:r>
            <a:r>
              <a:rPr lang="en-US" sz="2400" b="0" strike="noStrike" spc="-1" baseline="-25000">
                <a:solidFill>
                  <a:srgbClr val="000000"/>
                </a:solidFill>
                <a:latin typeface="Arial"/>
              </a:rPr>
              <a:t>10   </a:t>
            </a:r>
            <a:r>
              <a:rPr lang="en-US" sz="2400" b="0" strike="noStrike" spc="-1">
                <a:solidFill>
                  <a:srgbClr val="000000"/>
                </a:solidFill>
                <a:latin typeface="Arial"/>
              </a:rPr>
              <a:t> = 00000011</a:t>
            </a:r>
            <a:r>
              <a:rPr lang="en-US" sz="2400" b="0" strike="noStrike" spc="-1" baseline="-25000">
                <a:solidFill>
                  <a:srgbClr val="000000"/>
                </a:solidFill>
                <a:latin typeface="Arial"/>
              </a:rPr>
              <a:t>2</a:t>
            </a:r>
            <a:r>
              <a:t/>
            </a:r>
            <a:br/>
            <a:r>
              <a:rPr lang="en-US" sz="2400" b="0" strike="noStrike" spc="-1">
                <a:solidFill>
                  <a:srgbClr val="000000"/>
                </a:solidFill>
                <a:latin typeface="Arial"/>
              </a:rPr>
              <a:t>  -5</a:t>
            </a:r>
            <a:r>
              <a:rPr lang="en-US" sz="2400" b="0" strike="noStrike" spc="-1" baseline="-25000">
                <a:solidFill>
                  <a:srgbClr val="000000"/>
                </a:solidFill>
                <a:latin typeface="Arial"/>
              </a:rPr>
              <a:t>10</a:t>
            </a:r>
            <a:r>
              <a:rPr lang="en-US" sz="2400" b="0" strike="noStrike" spc="-1">
                <a:solidFill>
                  <a:srgbClr val="000000"/>
                </a:solidFill>
                <a:latin typeface="Arial"/>
              </a:rPr>
              <a:t>   = 11111011</a:t>
            </a:r>
            <a:r>
              <a:rPr lang="en-US" sz="2400" b="0" strike="noStrike" spc="-1" baseline="-25000">
                <a:solidFill>
                  <a:srgbClr val="000000"/>
                </a:solidFill>
                <a:latin typeface="Arial"/>
              </a:rPr>
              <a:t>2     </a:t>
            </a:r>
            <a:r>
              <a:rPr lang="en-US" sz="2400" b="0" strike="noStrike" spc="-1">
                <a:solidFill>
                  <a:srgbClr val="000000"/>
                </a:solidFill>
                <a:latin typeface="Arial"/>
              </a:rPr>
              <a:t>      </a:t>
            </a:r>
            <a:r>
              <a:t/>
            </a:r>
            <a:br/>
            <a:r>
              <a:t/>
            </a:r>
            <a:br/>
            <a:r>
              <a:rPr lang="en-US" sz="2400" b="0" strike="noStrike" spc="-1">
                <a:solidFill>
                  <a:srgbClr val="000000"/>
                </a:solidFill>
                <a:latin typeface="Arial"/>
              </a:rPr>
              <a:t>2’s complement of -5</a:t>
            </a:r>
            <a:r>
              <a:t/>
            </a:r>
            <a:br/>
            <a:r>
              <a:rPr lang="en-US" sz="2400" b="0" strike="noStrike" spc="-1">
                <a:solidFill>
                  <a:srgbClr val="000000"/>
                </a:solidFill>
                <a:latin typeface="Arial"/>
              </a:rPr>
              <a:t>               00000101</a:t>
            </a:r>
            <a:endParaRPr lang="en-GB" sz="2400" b="0" strike="noStrike" spc="-1">
              <a:latin typeface="Arial"/>
            </a:endParaRPr>
          </a:p>
        </p:txBody>
      </p:sp>
      <p:sp>
        <p:nvSpPr>
          <p:cNvPr id="637" name="CustomShape 5"/>
          <p:cNvSpPr/>
          <p:nvPr/>
        </p:nvSpPr>
        <p:spPr>
          <a:xfrm>
            <a:off x="4305240" y="3314880"/>
            <a:ext cx="4571640" cy="1464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           00000011     Multiplicand</a:t>
            </a:r>
            <a:r>
              <a:t/>
            </a:r>
            <a:br/>
            <a:r>
              <a:rPr lang="en-US" sz="1800" b="0" u="sng" strike="noStrike" spc="-1">
                <a:solidFill>
                  <a:srgbClr val="000000"/>
                </a:solidFill>
                <a:uFillTx/>
                <a:latin typeface="Arial"/>
              </a:rPr>
              <a:t>       X  00000101</a:t>
            </a:r>
            <a:r>
              <a:rPr lang="en-US" sz="1800" b="0" strike="noStrike" spc="-1">
                <a:solidFill>
                  <a:srgbClr val="000000"/>
                </a:solidFill>
                <a:latin typeface="Arial"/>
              </a:rPr>
              <a:t>     Multiplier</a:t>
            </a:r>
            <a:r>
              <a:t/>
            </a:r>
            <a:br/>
            <a:r>
              <a:rPr lang="en-US" sz="1800" b="0" strike="noStrike" spc="-1">
                <a:solidFill>
                  <a:srgbClr val="000000"/>
                </a:solidFill>
                <a:latin typeface="Arial"/>
              </a:rPr>
              <a:t>            00000011     First partial product</a:t>
            </a:r>
            <a:r>
              <a:t/>
            </a:r>
            <a:br/>
            <a:r>
              <a:rPr lang="en-US" sz="1800" b="0" u="sng" strike="noStrike" spc="-1">
                <a:solidFill>
                  <a:srgbClr val="000000"/>
                </a:solidFill>
                <a:uFillTx/>
                <a:latin typeface="Arial"/>
              </a:rPr>
              <a:t>       +   0000000  </a:t>
            </a:r>
            <a:r>
              <a:rPr lang="en-US" sz="1800" b="0" strike="noStrike" spc="-1">
                <a:solidFill>
                  <a:srgbClr val="000000"/>
                </a:solidFill>
                <a:latin typeface="Arial"/>
              </a:rPr>
              <a:t>     Second partial product</a:t>
            </a:r>
            <a:r>
              <a:t/>
            </a:r>
            <a:br/>
            <a:r>
              <a:rPr lang="en-US" sz="1800" b="0" strike="noStrike" spc="-1">
                <a:solidFill>
                  <a:srgbClr val="000000"/>
                </a:solidFill>
                <a:latin typeface="Arial"/>
              </a:rPr>
              <a:t>            00000011     Sum of 1</a:t>
            </a:r>
            <a:r>
              <a:rPr lang="en-US" sz="1800" b="0" strike="noStrike" spc="-1" baseline="30000">
                <a:solidFill>
                  <a:srgbClr val="000000"/>
                </a:solidFill>
                <a:latin typeface="Arial"/>
              </a:rPr>
              <a:t>st</a:t>
            </a:r>
            <a:r>
              <a:rPr lang="en-US" sz="1800" b="0" strike="noStrike" spc="-1">
                <a:solidFill>
                  <a:srgbClr val="000000"/>
                </a:solidFill>
                <a:latin typeface="Arial"/>
              </a:rPr>
              <a:t> and 2</a:t>
            </a:r>
            <a:r>
              <a:rPr lang="en-US" sz="1800" b="0" strike="noStrike" spc="-1" baseline="30000">
                <a:solidFill>
                  <a:srgbClr val="000000"/>
                </a:solidFill>
                <a:latin typeface="Arial"/>
              </a:rPr>
              <a:t>nd</a:t>
            </a:r>
            <a:r>
              <a:rPr lang="en-US" sz="1800" b="0" strike="noStrike" spc="-1">
                <a:solidFill>
                  <a:srgbClr val="000000"/>
                </a:solidFill>
                <a:latin typeface="Arial"/>
              </a:rPr>
              <a:t> </a:t>
            </a:r>
            <a:endParaRPr lang="en-GB" sz="1800" b="0" strike="noStrike" spc="-1">
              <a:latin typeface="Arial"/>
            </a:endParaRPr>
          </a:p>
        </p:txBody>
      </p:sp>
      <p:sp>
        <p:nvSpPr>
          <p:cNvPr id="638" name="CustomShape 6"/>
          <p:cNvSpPr/>
          <p:nvPr/>
        </p:nvSpPr>
        <p:spPr>
          <a:xfrm>
            <a:off x="4305240" y="4684680"/>
            <a:ext cx="4609800" cy="6426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u="sng" strike="noStrike" spc="-1">
                <a:solidFill>
                  <a:srgbClr val="000000"/>
                </a:solidFill>
                <a:uFillTx/>
                <a:latin typeface="Arial"/>
              </a:rPr>
              <a:t>       +   000011    </a:t>
            </a:r>
            <a:r>
              <a:rPr lang="en-US" sz="1800" b="0" strike="noStrike" spc="-1">
                <a:solidFill>
                  <a:srgbClr val="000000"/>
                </a:solidFill>
                <a:latin typeface="Arial"/>
              </a:rPr>
              <a:t>     Third partial product</a:t>
            </a:r>
            <a:r>
              <a:t/>
            </a:r>
            <a:br/>
            <a:r>
              <a:rPr lang="en-US" sz="1800" b="0" strike="noStrike" spc="-1">
                <a:solidFill>
                  <a:srgbClr val="000000"/>
                </a:solidFill>
                <a:latin typeface="Arial"/>
              </a:rPr>
              <a:t>            00001111     Sum and Final Product</a:t>
            </a:r>
            <a:endParaRPr lang="en-GB" sz="1800" b="0" strike="noStrike" spc="-1">
              <a:latin typeface="Arial"/>
            </a:endParaRPr>
          </a:p>
        </p:txBody>
      </p:sp>
      <p:sp>
        <p:nvSpPr>
          <p:cNvPr id="639" name="CustomShape 7"/>
          <p:cNvSpPr/>
          <p:nvPr/>
        </p:nvSpPr>
        <p:spPr>
          <a:xfrm>
            <a:off x="3581280" y="5448240"/>
            <a:ext cx="5276520" cy="672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Final result is negative, so take 2’s complement.</a:t>
            </a:r>
            <a:r>
              <a:t/>
            </a:r>
            <a:br/>
            <a:r>
              <a:rPr lang="en-US" sz="2000" b="1" strike="noStrike" spc="-1">
                <a:solidFill>
                  <a:srgbClr val="000000"/>
                </a:solidFill>
                <a:latin typeface="Arial"/>
              </a:rPr>
              <a:t>11110001</a:t>
            </a:r>
            <a:r>
              <a:rPr lang="en-US" sz="1800" b="0" strike="noStrike" spc="-1">
                <a:solidFill>
                  <a:srgbClr val="000000"/>
                </a:solidFill>
                <a:latin typeface="Arial"/>
              </a:rPr>
              <a:t> is the result  which in decimal is -15.</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638"/>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B59542A-20AF-49CA-B104-5623E9967A40}" type="slidenum">
              <a:rPr lang="en-US" sz="1400" b="0" strike="noStrike" spc="-1">
                <a:solidFill>
                  <a:srgbClr val="000000"/>
                </a:solidFill>
                <a:latin typeface="Arial"/>
              </a:rPr>
              <a:t>73</a:t>
            </a:fld>
            <a:endParaRPr lang="en-GB" sz="1400" b="0" strike="noStrike" spc="-1">
              <a:latin typeface="Arial"/>
            </a:endParaRPr>
          </a:p>
        </p:txBody>
      </p:sp>
      <p:sp>
        <p:nvSpPr>
          <p:cNvPr id="641" name="CustomShape 2"/>
          <p:cNvSpPr/>
          <p:nvPr/>
        </p:nvSpPr>
        <p:spPr>
          <a:xfrm>
            <a:off x="457200" y="7621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642" name="Group 3"/>
          <p:cNvGrpSpPr/>
          <p:nvPr/>
        </p:nvGrpSpPr>
        <p:grpSpPr>
          <a:xfrm>
            <a:off x="228600" y="228600"/>
            <a:ext cx="8592840" cy="6002280"/>
            <a:chOff x="228600" y="228600"/>
            <a:chExt cx="8592840" cy="6002280"/>
          </a:xfrm>
        </p:grpSpPr>
        <p:grpSp>
          <p:nvGrpSpPr>
            <p:cNvPr id="643" name="Group 4"/>
            <p:cNvGrpSpPr/>
            <p:nvPr/>
          </p:nvGrpSpPr>
          <p:grpSpPr>
            <a:xfrm>
              <a:off x="304560" y="304560"/>
              <a:ext cx="8516880" cy="5926320"/>
              <a:chOff x="304560" y="304560"/>
              <a:chExt cx="8516880" cy="5926320"/>
            </a:xfrm>
          </p:grpSpPr>
          <p:sp>
            <p:nvSpPr>
              <p:cNvPr id="644"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45"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46"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647" name="CustomShape 8"/>
          <p:cNvSpPr/>
          <p:nvPr/>
        </p:nvSpPr>
        <p:spPr>
          <a:xfrm>
            <a:off x="838080" y="1752480"/>
            <a:ext cx="7848360" cy="3885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Division of Signed Numbers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The parts of a division operation are:</a:t>
            </a:r>
            <a:endParaRPr lang="en-GB" sz="32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Dividend</a:t>
            </a:r>
            <a:endParaRPr lang="en-GB" sz="28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Divisor</a:t>
            </a:r>
            <a:endParaRPr lang="en-GB" sz="2800" b="0" strike="noStrike" spc="-1">
              <a:latin typeface="Arial"/>
            </a:endParaRPr>
          </a:p>
          <a:p>
            <a:pPr marL="725400" lvl="1" indent="-267840">
              <a:lnSpc>
                <a:spcPct val="100000"/>
              </a:lnSpc>
              <a:spcBef>
                <a:spcPts val="700"/>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2800" b="0" strike="noStrike" spc="-1">
                <a:solidFill>
                  <a:srgbClr val="000000"/>
                </a:solidFill>
                <a:latin typeface="Arial"/>
              </a:rPr>
              <a:t>Quotient</a:t>
            </a:r>
            <a:endParaRPr lang="en-GB" sz="2800" b="0" strike="noStrike" spc="-1">
              <a:latin typeface="Arial"/>
            </a:endParaRPr>
          </a:p>
          <a:p>
            <a:pPr marL="343080" indent="-325080">
              <a:lnSpc>
                <a:spcPct val="100000"/>
              </a:lnSpc>
              <a:spcBef>
                <a:spcPts val="799"/>
              </a:spcBef>
              <a:tabLst>
                <a:tab pos="0" algn="l"/>
              </a:tabLst>
            </a:pPr>
            <a:endParaRPr lang="en-GB" sz="2800" b="0" strike="noStrike" spc="-1">
              <a:latin typeface="Arial"/>
            </a:endParaRPr>
          </a:p>
        </p:txBody>
      </p:sp>
      <p:sp>
        <p:nvSpPr>
          <p:cNvPr id="648" name="CustomShape 9"/>
          <p:cNvSpPr/>
          <p:nvPr/>
        </p:nvSpPr>
        <p:spPr>
          <a:xfrm>
            <a:off x="3790800" y="4686480"/>
            <a:ext cx="487656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CC3300"/>
                </a:solidFill>
                <a:latin typeface="Arial"/>
              </a:rPr>
              <a:t>Division is equivalent to subtracting the divisor from the dividend a number of times equal to the quotient.</a:t>
            </a:r>
            <a:endParaRPr lang="en-GB" sz="1800" b="0" strike="noStrike" spc="-1">
              <a:latin typeface="Arial"/>
            </a:endParaRPr>
          </a:p>
        </p:txBody>
      </p:sp>
      <p:sp>
        <p:nvSpPr>
          <p:cNvPr id="649" name="CustomShape 10"/>
          <p:cNvSpPr/>
          <p:nvPr/>
        </p:nvSpPr>
        <p:spPr>
          <a:xfrm>
            <a:off x="0" y="3200400"/>
            <a:ext cx="9143640" cy="1080"/>
          </a:xfrm>
          <a:prstGeom prst="rect">
            <a:avLst/>
          </a:prstGeom>
          <a:noFill/>
          <a:ln>
            <a:noFill/>
          </a:ln>
        </p:spPr>
        <p:style>
          <a:lnRef idx="0">
            <a:scrgbClr r="0" g="0" b="0"/>
          </a:lnRef>
          <a:fillRef idx="0">
            <a:scrgbClr r="0" g="0" b="0"/>
          </a:fillRef>
          <a:effectRef idx="0">
            <a:scrgbClr r="0" g="0" b="0"/>
          </a:effectRef>
          <a:fontRef idx="minor"/>
        </p:style>
      </p:sp>
      <p:pic>
        <p:nvPicPr>
          <p:cNvPr id="650" name="Picture 649"/>
          <p:cNvPicPr/>
          <p:nvPr/>
        </p:nvPicPr>
        <p:blipFill>
          <a:blip r:embed="rId3"/>
          <a:stretch/>
        </p:blipFill>
        <p:spPr>
          <a:xfrm>
            <a:off x="4533840" y="3162240"/>
            <a:ext cx="3073320" cy="9525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animEffect transition="in" filter="dissolve">
                                      <p:cBhvr additive="repl">
                                        <p:cTn id="7" dur="500"/>
                                        <p:tgtEl>
                                          <p:spTgt spid="647">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animEffect transition="in" filter="dissolve">
                                      <p:cBhvr additive="repl">
                                        <p:cTn id="11" dur="500"/>
                                        <p:tgtEl>
                                          <p:spTgt spid="647">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animEffect transition="in" filter="dissolve">
                                      <p:cBhvr additive="repl">
                                        <p:cTn id="15" dur="500"/>
                                        <p:tgtEl>
                                          <p:spTgt spid="647">
                                            <p:txEl>
                                              <p:pRg st="2" end="2"/>
                                            </p:txEl>
                                          </p:spTgt>
                                        </p:tgtEl>
                                      </p:cBhvr>
                                    </p:animEffect>
                                  </p:childTnLst>
                                </p:cTn>
                              </p:par>
                              <p:par>
                                <p:cTn id="16" presetID="9" presetClass="entr" fill="hold" nodeType="withEffect">
                                  <p:stCondLst>
                                    <p:cond delay="0"/>
                                  </p:stCondLst>
                                  <p:childTnLst>
                                    <p:set>
                                      <p:cBhvr>
                                        <p:cTn id="17" dur="1" fill="hold">
                                          <p:stCondLst>
                                            <p:cond delay="0"/>
                                          </p:stCondLst>
                                        </p:cTn>
                                        <p:tgtEl>
                                          <p:spTgt spid="647">
                                            <p:txEl>
                                              <p:pRg st="3" end="3"/>
                                            </p:txEl>
                                          </p:spTgt>
                                        </p:tgtEl>
                                        <p:attrNameLst>
                                          <p:attrName>style.visibility</p:attrName>
                                        </p:attrNameLst>
                                      </p:cBhvr>
                                      <p:to>
                                        <p:strVal val="visible"/>
                                      </p:to>
                                    </p:set>
                                    <p:animEffect transition="in" filter="dissolve">
                                      <p:cBhvr additive="repl">
                                        <p:cTn id="18" dur="500"/>
                                        <p:tgtEl>
                                          <p:spTgt spid="647">
                                            <p:txEl>
                                              <p:pRg st="3" end="3"/>
                                            </p:txEl>
                                          </p:spTgt>
                                        </p:tgtEl>
                                      </p:cBhvr>
                                    </p:animEffect>
                                  </p:childTnLst>
                                </p:cTn>
                              </p:par>
                              <p:par>
                                <p:cTn id="19" presetID="9" presetClass="entr" fill="hold" nodeType="withEffect">
                                  <p:stCondLst>
                                    <p:cond delay="0"/>
                                  </p:stCondLst>
                                  <p:childTnLst>
                                    <p:set>
                                      <p:cBhvr>
                                        <p:cTn id="20" dur="1" fill="hold">
                                          <p:stCondLst>
                                            <p:cond delay="0"/>
                                          </p:stCondLst>
                                        </p:cTn>
                                        <p:tgtEl>
                                          <p:spTgt spid="647">
                                            <p:txEl>
                                              <p:pRg st="4" end="4"/>
                                            </p:txEl>
                                          </p:spTgt>
                                        </p:tgtEl>
                                        <p:attrNameLst>
                                          <p:attrName>style.visibility</p:attrName>
                                        </p:attrNameLst>
                                      </p:cBhvr>
                                      <p:to>
                                        <p:strVal val="visible"/>
                                      </p:to>
                                    </p:set>
                                    <p:animEffect transition="in" filter="dissolve">
                                      <p:cBhvr additive="repl">
                                        <p:cTn id="21" dur="500"/>
                                        <p:tgtEl>
                                          <p:spTgt spid="647">
                                            <p:txEl>
                                              <p:pRg st="4" end="4"/>
                                            </p:txEl>
                                          </p:spTgt>
                                        </p:tgtEl>
                                      </p:cBhvr>
                                    </p:animEffect>
                                  </p:childTnLst>
                                </p:cTn>
                              </p:par>
                            </p:childTnLst>
                          </p:cTn>
                        </p:par>
                      </p:childTnLst>
                    </p:cTn>
                  </p:par>
                  <p:par>
                    <p:cTn id="22" fill="hold" nodeType="clickEffect">
                      <p:stCondLst>
                        <p:cond delay="indefinite"/>
                      </p:stCondLst>
                      <p:childTnLst>
                        <p:par>
                          <p:cTn id="23" fill="hold" nodeType="withEffect">
                            <p:stCondLst>
                              <p:cond delay="0"/>
                            </p:stCondLst>
                            <p:childTnLst>
                              <p:par>
                                <p:cTn id="24" presetID="2" presetClass="entr" presetSubtype="6" fill="hold" nodeType="clickEffect">
                                  <p:stCondLst>
                                    <p:cond delay="0"/>
                                  </p:stCondLst>
                                  <p:childTnLst>
                                    <p:set>
                                      <p:cBhvr>
                                        <p:cTn id="25" dur="1" fill="hold">
                                          <p:stCondLst>
                                            <p:cond delay="0"/>
                                          </p:stCondLst>
                                        </p:cTn>
                                        <p:tgtEl>
                                          <p:spTgt spid="648">
                                            <p:txEl>
                                              <p:pRg st="0" end="0"/>
                                            </p:txEl>
                                          </p:spTgt>
                                        </p:tgtEl>
                                        <p:attrNameLst>
                                          <p:attrName>style.visibility</p:attrName>
                                        </p:attrNameLst>
                                      </p:cBhvr>
                                      <p:to>
                                        <p:strVal val="visible"/>
                                      </p:to>
                                    </p:set>
                                    <p:anim calcmode="lin" valueType="num">
                                      <p:cBhvr additive="repl">
                                        <p:cTn id="26" dur="500" fill="hold"/>
                                        <p:tgtEl>
                                          <p:spTgt spid="648">
                                            <p:txEl>
                                              <p:pRg st="0" end="0"/>
                                            </p:txEl>
                                          </p:spTgt>
                                        </p:tgtEl>
                                        <p:attrNameLst>
                                          <p:attrName>ppt_x</p:attrName>
                                        </p:attrNameLst>
                                      </p:cBhvr>
                                      <p:tavLst>
                                        <p:tav tm="100000">
                                          <p:val>
                                            <p:strVal val="1+#ppt_w/2"/>
                                          </p:val>
                                        </p:tav>
                                        <p:tav tm="0">
                                          <p:val>
                                            <p:strVal val="#ppt_x"/>
                                          </p:val>
                                        </p:tav>
                                      </p:tavLst>
                                    </p:anim>
                                    <p:anim calcmode="lin" valueType="num">
                                      <p:cBhvr additive="repl">
                                        <p:cTn id="27" dur="500" fill="hold"/>
                                        <p:tgtEl>
                                          <p:spTgt spid="648">
                                            <p:txEl>
                                              <p:pRg st="0" end="0"/>
                                            </p:txEl>
                                          </p:spTgt>
                                        </p:tgtEl>
                                        <p:attrNameLst>
                                          <p:attrName>ppt_y</p:attrName>
                                        </p:attrNameLst>
                                      </p:cBhvr>
                                      <p:tavLst>
                                        <p:tav tm="100000">
                                          <p:val>
                                            <p:strVal val="1+#ppt_h/2"/>
                                          </p:val>
                                        </p:tav>
                                        <p:tav tm="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EC535DF-7E43-4744-9A1D-D2ECF4AE6A5D}" type="slidenum">
              <a:rPr lang="en-US" sz="1400" b="0" strike="noStrike" spc="-1">
                <a:solidFill>
                  <a:srgbClr val="000000"/>
                </a:solidFill>
                <a:latin typeface="Arial"/>
              </a:rPr>
              <a:t>74</a:t>
            </a:fld>
            <a:endParaRPr lang="en-GB" sz="1400" b="0" strike="noStrike" spc="-1">
              <a:latin typeface="Arial"/>
            </a:endParaRPr>
          </a:p>
        </p:txBody>
      </p:sp>
      <p:sp>
        <p:nvSpPr>
          <p:cNvPr id="652" name="CustomShape 2"/>
          <p:cNvSpPr/>
          <p:nvPr/>
        </p:nvSpPr>
        <p:spPr>
          <a:xfrm>
            <a:off x="457200" y="76212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Arithmetic Operations with Signed Numbers</a:t>
            </a:r>
            <a:endParaRPr lang="en-GB" sz="4400" b="0" strike="noStrike" spc="-1">
              <a:latin typeface="Arial"/>
            </a:endParaRPr>
          </a:p>
        </p:txBody>
      </p:sp>
      <p:grpSp>
        <p:nvGrpSpPr>
          <p:cNvPr id="653" name="Group 3"/>
          <p:cNvGrpSpPr/>
          <p:nvPr/>
        </p:nvGrpSpPr>
        <p:grpSpPr>
          <a:xfrm>
            <a:off x="228600" y="228600"/>
            <a:ext cx="8592840" cy="6002280"/>
            <a:chOff x="228600" y="228600"/>
            <a:chExt cx="8592840" cy="6002280"/>
          </a:xfrm>
        </p:grpSpPr>
        <p:grpSp>
          <p:nvGrpSpPr>
            <p:cNvPr id="654" name="Group 4"/>
            <p:cNvGrpSpPr/>
            <p:nvPr/>
          </p:nvGrpSpPr>
          <p:grpSpPr>
            <a:xfrm>
              <a:off x="304560" y="304560"/>
              <a:ext cx="8516880" cy="5926320"/>
              <a:chOff x="304560" y="304560"/>
              <a:chExt cx="8516880" cy="5926320"/>
            </a:xfrm>
          </p:grpSpPr>
          <p:sp>
            <p:nvSpPr>
              <p:cNvPr id="655"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56"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57"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658" name="CustomShape 8"/>
          <p:cNvSpPr/>
          <p:nvPr/>
        </p:nvSpPr>
        <p:spPr>
          <a:xfrm>
            <a:off x="762120" y="2133720"/>
            <a:ext cx="7848360" cy="3390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Division of Signed Numbers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If the signs are the same, the quotient is positive.    (+ </a:t>
            </a:r>
            <a:r>
              <a:rPr lang="en-US" sz="4400" b="0" strike="noStrike" spc="-1">
                <a:solidFill>
                  <a:srgbClr val="000000"/>
                </a:solidFill>
                <a:latin typeface="Arial"/>
              </a:rPr>
              <a:t>÷ </a:t>
            </a:r>
            <a:r>
              <a:rPr lang="en-US" sz="3200" b="0" strike="noStrike" spc="-1">
                <a:solidFill>
                  <a:srgbClr val="000000"/>
                </a:solidFill>
                <a:latin typeface="Arial"/>
              </a:rPr>
              <a:t>+ = +   or   - </a:t>
            </a:r>
            <a:r>
              <a:rPr lang="en-US" sz="4400" b="0" strike="noStrike" spc="-1">
                <a:solidFill>
                  <a:srgbClr val="000000"/>
                </a:solidFill>
                <a:latin typeface="Arial"/>
              </a:rPr>
              <a:t>÷ </a:t>
            </a:r>
            <a:r>
              <a:rPr lang="en-US" sz="3200" b="0" strike="noStrike" spc="-1">
                <a:solidFill>
                  <a:srgbClr val="000000"/>
                </a:solidFill>
                <a:latin typeface="Arial"/>
              </a:rPr>
              <a:t>- = +) </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If the signs are different, the quotient is negative.   (+ </a:t>
            </a:r>
            <a:r>
              <a:rPr lang="en-US" sz="4400" b="0" strike="noStrike" spc="-1">
                <a:solidFill>
                  <a:srgbClr val="000000"/>
                </a:solidFill>
                <a:latin typeface="Arial"/>
              </a:rPr>
              <a:t>÷ </a:t>
            </a:r>
            <a:r>
              <a:rPr lang="en-US" sz="3600" b="0" strike="noStrike" spc="-1">
                <a:solidFill>
                  <a:srgbClr val="000000"/>
                </a:solidFill>
                <a:latin typeface="Arial"/>
              </a:rPr>
              <a:t>-</a:t>
            </a:r>
            <a:r>
              <a:rPr lang="en-US" sz="3200" b="0" strike="noStrike" spc="-1">
                <a:solidFill>
                  <a:srgbClr val="000000"/>
                </a:solidFill>
                <a:latin typeface="Arial"/>
              </a:rPr>
              <a:t> = </a:t>
            </a:r>
            <a:r>
              <a:rPr lang="en-US" sz="3600" b="0" strike="noStrike" spc="-1">
                <a:solidFill>
                  <a:srgbClr val="000000"/>
                </a:solidFill>
                <a:latin typeface="Arial"/>
              </a:rPr>
              <a:t>-</a:t>
            </a:r>
            <a:r>
              <a:rPr lang="en-US" sz="3200" b="0" strike="noStrike" spc="-1">
                <a:solidFill>
                  <a:srgbClr val="000000"/>
                </a:solidFill>
                <a:latin typeface="Arial"/>
              </a:rPr>
              <a:t>   or   </a:t>
            </a:r>
            <a:r>
              <a:rPr lang="en-US" sz="3600" b="0" strike="noStrike" spc="-1">
                <a:solidFill>
                  <a:srgbClr val="000000"/>
                </a:solidFill>
                <a:latin typeface="Arial"/>
              </a:rPr>
              <a:t>-</a:t>
            </a:r>
            <a:r>
              <a:rPr lang="en-US" sz="3200" b="0" strike="noStrike" spc="-1">
                <a:solidFill>
                  <a:srgbClr val="000000"/>
                </a:solidFill>
                <a:latin typeface="Arial"/>
              </a:rPr>
              <a:t> </a:t>
            </a:r>
            <a:r>
              <a:rPr lang="en-US" sz="4400" b="0" strike="noStrike" spc="-1">
                <a:solidFill>
                  <a:srgbClr val="000000"/>
                </a:solidFill>
                <a:latin typeface="Arial"/>
              </a:rPr>
              <a:t>÷ </a:t>
            </a:r>
            <a:r>
              <a:rPr lang="en-US" sz="3200" b="0" strike="noStrike" spc="-1">
                <a:solidFill>
                  <a:srgbClr val="000000"/>
                </a:solidFill>
                <a:latin typeface="Arial"/>
              </a:rPr>
              <a:t>+ = </a:t>
            </a:r>
            <a:r>
              <a:rPr lang="en-US" sz="3600" b="0" strike="noStrike" spc="-1">
                <a:solidFill>
                  <a:srgbClr val="000000"/>
                </a:solidFill>
                <a:latin typeface="Arial"/>
              </a:rPr>
              <a:t>-</a:t>
            </a:r>
            <a:r>
              <a:rPr lang="en-US" sz="3200" b="0" strike="noStrike" spc="-1">
                <a:solidFill>
                  <a:srgbClr val="000000"/>
                </a:solidFill>
                <a:latin typeface="Arial"/>
              </a:rPr>
              <a:t>) </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58">
                                            <p:txEl>
                                              <p:pRg st="0" end="0"/>
                                            </p:txEl>
                                          </p:spTgt>
                                        </p:tgtEl>
                                        <p:attrNameLst>
                                          <p:attrName>style.visibility</p:attrName>
                                        </p:attrNameLst>
                                      </p:cBhvr>
                                      <p:to>
                                        <p:strVal val="visible"/>
                                      </p:to>
                                    </p:set>
                                    <p:animEffect transition="in" filter="dissolve">
                                      <p:cBhvr additive="repl">
                                        <p:cTn id="7" dur="500"/>
                                        <p:tgtEl>
                                          <p:spTgt spid="658">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58">
                                            <p:txEl>
                                              <p:pRg st="1" end="1"/>
                                            </p:txEl>
                                          </p:spTgt>
                                        </p:tgtEl>
                                        <p:attrNameLst>
                                          <p:attrName>style.visibility</p:attrName>
                                        </p:attrNameLst>
                                      </p:cBhvr>
                                      <p:to>
                                        <p:strVal val="visible"/>
                                      </p:to>
                                    </p:set>
                                    <p:animEffect transition="in" filter="dissolve">
                                      <p:cBhvr additive="repl">
                                        <p:cTn id="11" dur="500"/>
                                        <p:tgtEl>
                                          <p:spTgt spid="658">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58">
                                            <p:txEl>
                                              <p:pRg st="2" end="2"/>
                                            </p:txEl>
                                          </p:spTgt>
                                        </p:tgtEl>
                                        <p:attrNameLst>
                                          <p:attrName>style.visibility</p:attrName>
                                        </p:attrNameLst>
                                      </p:cBhvr>
                                      <p:to>
                                        <p:strVal val="visible"/>
                                      </p:to>
                                    </p:set>
                                    <p:animEffect transition="in" filter="dissolve">
                                      <p:cBhvr additive="repl">
                                        <p:cTn id="15" dur="500"/>
                                        <p:tgtEl>
                                          <p:spTgt spid="6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AE58BEA-404A-4883-95EF-07AE31141D32}" type="slidenum">
              <a:rPr lang="en-US" sz="1400" b="0" strike="noStrike" spc="-1">
                <a:solidFill>
                  <a:srgbClr val="000000"/>
                </a:solidFill>
                <a:latin typeface="Arial"/>
              </a:rPr>
              <a:t>75</a:t>
            </a:fld>
            <a:endParaRPr lang="en-GB" sz="1400" b="0" strike="noStrike" spc="-1">
              <a:latin typeface="Arial"/>
            </a:endParaRPr>
          </a:p>
        </p:txBody>
      </p:sp>
      <p:sp>
        <p:nvSpPr>
          <p:cNvPr id="660"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Division Example</a:t>
            </a:r>
            <a:endParaRPr lang="en-GB" sz="4400" b="0" strike="noStrike" spc="-1">
              <a:latin typeface="Arial"/>
            </a:endParaRPr>
          </a:p>
        </p:txBody>
      </p:sp>
      <p:sp>
        <p:nvSpPr>
          <p:cNvPr id="661" name="CustomShape 3"/>
          <p:cNvSpPr/>
          <p:nvPr/>
        </p:nvSpPr>
        <p:spPr>
          <a:xfrm>
            <a:off x="266760" y="1600200"/>
            <a:ext cx="8419680" cy="1230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Both numbers must be in uncomplemented form</a:t>
            </a:r>
            <a:endParaRPr lang="en-GB" sz="2800" b="0" strike="noStrike" spc="-1">
              <a:latin typeface="Arial"/>
            </a:endParaRPr>
          </a:p>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Divide 01100100 by 00110010.</a:t>
            </a:r>
            <a:endParaRPr lang="en-GB" sz="2800" b="0" strike="noStrike" spc="-1">
              <a:latin typeface="Arial"/>
            </a:endParaRPr>
          </a:p>
        </p:txBody>
      </p:sp>
      <p:sp>
        <p:nvSpPr>
          <p:cNvPr id="662" name="CustomShape 4"/>
          <p:cNvSpPr/>
          <p:nvPr/>
        </p:nvSpPr>
        <p:spPr>
          <a:xfrm>
            <a:off x="304920" y="2819520"/>
            <a:ext cx="5200200" cy="1008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000000"/>
                </a:solidFill>
                <a:latin typeface="Arial"/>
              </a:rPr>
              <a:t>Both numbers are positive so </a:t>
            </a:r>
            <a:r>
              <a:t/>
            </a:r>
            <a:br/>
            <a:r>
              <a:rPr lang="en-US" sz="2000" b="0" strike="noStrike" spc="-1">
                <a:solidFill>
                  <a:srgbClr val="000000"/>
                </a:solidFill>
                <a:latin typeface="Arial"/>
              </a:rPr>
              <a:t>quotient will be positive.</a:t>
            </a:r>
            <a:r>
              <a:t/>
            </a:r>
            <a:br/>
            <a:r>
              <a:rPr lang="en-US" sz="2000" b="0" strike="noStrike" spc="-1">
                <a:solidFill>
                  <a:srgbClr val="000000"/>
                </a:solidFill>
                <a:latin typeface="Arial"/>
              </a:rPr>
              <a:t>Set the quotient to zero initially.</a:t>
            </a:r>
            <a:endParaRPr lang="en-GB" sz="2000" b="0" strike="noStrike" spc="-1">
              <a:latin typeface="Arial"/>
            </a:endParaRPr>
          </a:p>
        </p:txBody>
      </p:sp>
      <p:sp>
        <p:nvSpPr>
          <p:cNvPr id="663" name="CustomShape 5"/>
          <p:cNvSpPr/>
          <p:nvPr/>
        </p:nvSpPr>
        <p:spPr>
          <a:xfrm>
            <a:off x="343080" y="3981600"/>
            <a:ext cx="3638160" cy="1464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Subtract the divisor from the </a:t>
            </a:r>
            <a:r>
              <a:t/>
            </a:r>
            <a:br/>
            <a:r>
              <a:rPr lang="en-US" sz="1800" b="0" strike="noStrike" spc="-1">
                <a:solidFill>
                  <a:srgbClr val="000000"/>
                </a:solidFill>
                <a:latin typeface="Arial"/>
              </a:rPr>
              <a:t>dividend by using 2’s complement </a:t>
            </a:r>
            <a:r>
              <a:t/>
            </a:r>
            <a:br/>
            <a:r>
              <a:rPr lang="en-US" sz="1800" b="0" strike="noStrike" spc="-1">
                <a:solidFill>
                  <a:srgbClr val="000000"/>
                </a:solidFill>
                <a:latin typeface="Arial"/>
              </a:rPr>
              <a:t>addition.  (11001110)</a:t>
            </a:r>
            <a:r>
              <a:t/>
            </a:r>
            <a:br/>
            <a:r>
              <a:rPr lang="en-US" sz="1800" b="0" strike="noStrike" spc="-1">
                <a:solidFill>
                  <a:srgbClr val="000000"/>
                </a:solidFill>
                <a:latin typeface="Arial"/>
              </a:rPr>
              <a:t>Ignore the carry bit.</a:t>
            </a:r>
            <a:endParaRPr lang="en-GB" sz="1800" b="0" strike="noStrike" spc="-1">
              <a:latin typeface="Arial"/>
            </a:endParaRPr>
          </a:p>
        </p:txBody>
      </p:sp>
      <p:sp>
        <p:nvSpPr>
          <p:cNvPr id="664" name="CustomShape 6"/>
          <p:cNvSpPr/>
          <p:nvPr/>
        </p:nvSpPr>
        <p:spPr>
          <a:xfrm>
            <a:off x="343080" y="5295960"/>
            <a:ext cx="3638160" cy="916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Subtract the divisor from the </a:t>
            </a:r>
            <a:r>
              <a:t/>
            </a:r>
            <a:br/>
            <a:r>
              <a:rPr lang="en-US" sz="1800" b="0" strike="noStrike" spc="-1">
                <a:solidFill>
                  <a:srgbClr val="000000"/>
                </a:solidFill>
                <a:latin typeface="Arial"/>
              </a:rPr>
              <a:t>1</a:t>
            </a:r>
            <a:r>
              <a:rPr lang="en-US" sz="1800" b="0" strike="noStrike" spc="-1" baseline="30000">
                <a:solidFill>
                  <a:srgbClr val="000000"/>
                </a:solidFill>
                <a:latin typeface="Arial"/>
              </a:rPr>
              <a:t>st</a:t>
            </a:r>
            <a:r>
              <a:rPr lang="en-US" sz="1800" b="0" strike="noStrike" spc="-1">
                <a:solidFill>
                  <a:srgbClr val="000000"/>
                </a:solidFill>
                <a:latin typeface="Arial"/>
              </a:rPr>
              <a:t> partial remainder using 2’s complement addition.</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38245E2-9080-4C36-A619-0DE3363BADA5}" type="slidenum">
              <a:rPr lang="en-US" sz="1400" b="0" strike="noStrike" spc="-1">
                <a:solidFill>
                  <a:srgbClr val="000000"/>
                </a:solidFill>
                <a:latin typeface="Arial"/>
              </a:rPr>
              <a:t>76</a:t>
            </a:fld>
            <a:endParaRPr lang="en-GB" sz="1400" b="0" strike="noStrike" spc="-1">
              <a:latin typeface="Arial"/>
            </a:endParaRPr>
          </a:p>
        </p:txBody>
      </p:sp>
      <p:sp>
        <p:nvSpPr>
          <p:cNvPr id="666"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Division Example</a:t>
            </a:r>
            <a:endParaRPr lang="en-GB" sz="4400" b="0" strike="noStrike" spc="-1">
              <a:latin typeface="Arial"/>
            </a:endParaRPr>
          </a:p>
        </p:txBody>
      </p:sp>
      <p:sp>
        <p:nvSpPr>
          <p:cNvPr id="667" name="CustomShape 3"/>
          <p:cNvSpPr/>
          <p:nvPr/>
        </p:nvSpPr>
        <p:spPr>
          <a:xfrm>
            <a:off x="266760" y="1600200"/>
            <a:ext cx="8419680" cy="1230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Both numbers must be in uncomplemented form</a:t>
            </a:r>
            <a:endParaRPr lang="en-GB" sz="2800" b="0" strike="noStrike" spc="-1">
              <a:latin typeface="Arial"/>
            </a:endParaRPr>
          </a:p>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Divide 01100100 by 00110010.</a:t>
            </a:r>
            <a:endParaRPr lang="en-GB" sz="2800" b="0" strike="noStrike" spc="-1">
              <a:latin typeface="Arial"/>
            </a:endParaRPr>
          </a:p>
        </p:txBody>
      </p:sp>
      <p:sp>
        <p:nvSpPr>
          <p:cNvPr id="668" name="CustomShape 4"/>
          <p:cNvSpPr/>
          <p:nvPr/>
        </p:nvSpPr>
        <p:spPr>
          <a:xfrm>
            <a:off x="432000" y="2712240"/>
            <a:ext cx="4876560" cy="16077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           01100100     Dividend</a:t>
            </a:r>
            <a:r>
              <a:t/>
            </a:r>
            <a:br/>
            <a:r>
              <a:rPr lang="en-US" sz="1800" b="0" u="sng" strike="noStrike" spc="-1">
                <a:solidFill>
                  <a:srgbClr val="000000"/>
                </a:solidFill>
                <a:uFillTx/>
                <a:latin typeface="Arial"/>
              </a:rPr>
              <a:t>       +  11001110</a:t>
            </a:r>
            <a:r>
              <a:rPr lang="en-US" sz="1800" b="0" strike="noStrike" spc="-1">
                <a:solidFill>
                  <a:srgbClr val="000000"/>
                </a:solidFill>
                <a:latin typeface="Arial"/>
              </a:rPr>
              <a:t>     2’s complement of Divisor              </a:t>
            </a:r>
            <a:r>
              <a:t/>
            </a:r>
            <a:br/>
            <a:r>
              <a:rPr lang="en-US" sz="1800" b="0" strike="noStrike" spc="-1">
                <a:solidFill>
                  <a:srgbClr val="000000"/>
                </a:solidFill>
                <a:latin typeface="Arial"/>
              </a:rPr>
              <a:t>       1  00110010     First partial remainder</a:t>
            </a:r>
            <a:endParaRPr lang="en-GB" sz="1800" b="0" strike="noStrike" spc="-1">
              <a:latin typeface="Arial"/>
            </a:endParaRPr>
          </a:p>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Add 1 to quotient:  00000000 + 1 = 00000001</a:t>
            </a:r>
            <a:endParaRPr lang="en-GB" sz="1800" b="0" strike="noStrike" spc="-1">
              <a:latin typeface="Arial"/>
            </a:endParaRPr>
          </a:p>
        </p:txBody>
      </p:sp>
      <p:sp>
        <p:nvSpPr>
          <p:cNvPr id="669" name="CustomShape 5"/>
          <p:cNvSpPr/>
          <p:nvPr/>
        </p:nvSpPr>
        <p:spPr>
          <a:xfrm>
            <a:off x="6496200" y="3371760"/>
            <a:ext cx="236196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quotient:  00000000</a:t>
            </a:r>
            <a:endParaRPr lang="en-GB" sz="1800" b="0" strike="noStrike" spc="-1">
              <a:latin typeface="Arial"/>
            </a:endParaRPr>
          </a:p>
        </p:txBody>
      </p:sp>
      <p:sp>
        <p:nvSpPr>
          <p:cNvPr id="670" name="CustomShape 6"/>
          <p:cNvSpPr/>
          <p:nvPr/>
        </p:nvSpPr>
        <p:spPr>
          <a:xfrm>
            <a:off x="379440" y="4368240"/>
            <a:ext cx="4876560" cy="16077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           00110010     First partial remainder</a:t>
            </a:r>
            <a:r>
              <a:t/>
            </a:r>
            <a:br/>
            <a:r>
              <a:rPr lang="en-US" sz="1800" b="0" u="sng" strike="noStrike" spc="-1">
                <a:solidFill>
                  <a:srgbClr val="000000"/>
                </a:solidFill>
                <a:uFillTx/>
                <a:latin typeface="Arial"/>
              </a:rPr>
              <a:t>       +  11001110</a:t>
            </a:r>
            <a:r>
              <a:rPr lang="en-US" sz="1800" b="0" strike="noStrike" spc="-1">
                <a:solidFill>
                  <a:srgbClr val="000000"/>
                </a:solidFill>
                <a:latin typeface="Arial"/>
              </a:rPr>
              <a:t>     2’s complement of Divisor              </a:t>
            </a:r>
            <a:r>
              <a:t/>
            </a:r>
            <a:br/>
            <a:r>
              <a:rPr lang="en-US" sz="1800" b="0" strike="noStrike" spc="-1">
                <a:solidFill>
                  <a:srgbClr val="000000"/>
                </a:solidFill>
                <a:latin typeface="Arial"/>
              </a:rPr>
              <a:t>       1  00000000     zero remainder</a:t>
            </a:r>
            <a:endParaRPr lang="en-GB" sz="1800" b="0" strike="noStrike" spc="-1">
              <a:latin typeface="Arial"/>
            </a:endParaRPr>
          </a:p>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Add 1 to quotient:  00000001 + 1 = 00000010</a:t>
            </a:r>
            <a:endParaRPr lang="en-GB" sz="1800" b="0" strike="noStrike" spc="-1">
              <a:latin typeface="Arial"/>
            </a:endParaRPr>
          </a:p>
        </p:txBody>
      </p:sp>
      <p:sp>
        <p:nvSpPr>
          <p:cNvPr id="671" name="CustomShape 7"/>
          <p:cNvSpPr/>
          <p:nvPr/>
        </p:nvSpPr>
        <p:spPr>
          <a:xfrm>
            <a:off x="380880" y="6286680"/>
            <a:ext cx="708624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000000"/>
                </a:solidFill>
                <a:latin typeface="Arial"/>
              </a:rPr>
              <a:t>So final quotient is 00000010 and final remainder is 00000000</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2" name="CustomShape 1"/>
          <p:cNvSpPr/>
          <p:nvPr/>
        </p:nvSpPr>
        <p:spPr>
          <a:xfrm>
            <a:off x="414360" y="228600"/>
            <a:ext cx="8762760" cy="6130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Helvetica-Black"/>
              </a:rPr>
              <a:t>Checkup</a:t>
            </a:r>
            <a:endParaRPr lang="en-GB" sz="4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600" b="0" strike="noStrike" spc="-1">
                <a:solidFill>
                  <a:srgbClr val="C0F3FF"/>
                </a:solidFill>
                <a:latin typeface="Helvetica-Black"/>
              </a:rPr>
              <a:t> </a:t>
            </a:r>
            <a:r>
              <a:rPr lang="en-US" sz="1600" b="1" strike="noStrike" spc="-1">
                <a:solidFill>
                  <a:srgbClr val="FFFFFF"/>
                </a:solidFill>
                <a:latin typeface="Helvetica-Bold"/>
              </a:rPr>
              <a:t>Checkup</a:t>
            </a:r>
            <a:endParaRPr lang="en-GB" sz="1600" b="0" strike="noStrike" spc="-1">
              <a:latin typeface="Arial"/>
            </a:endParaRPr>
          </a:p>
          <a:p>
            <a:pPr marL="216000" indent="-216000">
              <a:lnSpc>
                <a:spcPct val="100000"/>
              </a:lnSpc>
              <a:buClr>
                <a:srgbClr val="000000"/>
              </a:buClr>
              <a:buFont typeface="Times New Roman"/>
              <a:buAutoNum type="arabicPeriod"/>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000000"/>
                </a:solidFill>
                <a:latin typeface="Times New Roman"/>
              </a:rPr>
              <a:t>List the four cases when numbers are added.</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Times New Roman"/>
              </a:rPr>
              <a:t>Answer: </a:t>
            </a:r>
            <a:r>
              <a:rPr lang="en-US" sz="2000" b="0" strike="noStrike" spc="-1">
                <a:solidFill>
                  <a:srgbClr val="FF0000"/>
                </a:solidFill>
                <a:latin typeface="Arial"/>
              </a:rPr>
              <a:t>: positive number is larger, negative number is larger, both are positive, both</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are negative</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2. </a:t>
            </a:r>
            <a:r>
              <a:rPr lang="en-US" sz="2000" b="0" strike="noStrike" spc="-1">
                <a:solidFill>
                  <a:srgbClr val="000000"/>
                </a:solidFill>
                <a:latin typeface="Times New Roman"/>
              </a:rPr>
              <a:t>Add the signed numbers 00100001 and 10111100.</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Times New Roman"/>
              </a:rPr>
              <a:t>Answer: </a:t>
            </a:r>
            <a:r>
              <a:rPr lang="en-US" sz="2000" b="0" strike="noStrike" spc="-1">
                <a:solidFill>
                  <a:srgbClr val="FF0000"/>
                </a:solidFill>
                <a:latin typeface="Arial"/>
              </a:rPr>
              <a:t>11011101</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3. </a:t>
            </a:r>
            <a:r>
              <a:rPr lang="en-US" sz="2000" b="0" strike="noStrike" spc="-1">
                <a:solidFill>
                  <a:srgbClr val="000000"/>
                </a:solidFill>
                <a:latin typeface="Times New Roman"/>
              </a:rPr>
              <a:t>Subtract the signed numbers 00110010 from 01110111.</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Answer: 01000101</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4. </a:t>
            </a:r>
            <a:r>
              <a:rPr lang="en-US" sz="2000" b="0" strike="noStrike" spc="-1">
                <a:solidFill>
                  <a:srgbClr val="000000"/>
                </a:solidFill>
                <a:latin typeface="Times New Roman"/>
              </a:rPr>
              <a:t>What is the sign of the product when two negative numbers are multiplied?</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Sign of product is positive.</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5. </a:t>
            </a:r>
            <a:r>
              <a:rPr lang="en-US" sz="2000" b="0" strike="noStrike" spc="-1">
                <a:solidFill>
                  <a:srgbClr val="000000"/>
                </a:solidFill>
                <a:latin typeface="Times New Roman"/>
              </a:rPr>
              <a:t>Multiply 01111111 by 00000101.</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01001111011</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6. </a:t>
            </a:r>
            <a:r>
              <a:rPr lang="en-US" sz="2000" b="0" strike="noStrike" spc="-1">
                <a:solidFill>
                  <a:srgbClr val="000000"/>
                </a:solidFill>
                <a:latin typeface="Times New Roman"/>
              </a:rPr>
              <a:t>What is the sign of the quotient when a positive number is divided by a negative number?</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Sign of quotient is negative.</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73FF"/>
                </a:solidFill>
                <a:latin typeface="Times-Bold"/>
              </a:rPr>
              <a:t>7. </a:t>
            </a:r>
            <a:r>
              <a:rPr lang="en-US" sz="2000" b="0" strike="noStrike" spc="-1">
                <a:solidFill>
                  <a:srgbClr val="000000"/>
                </a:solidFill>
                <a:latin typeface="Times New Roman"/>
              </a:rPr>
              <a:t>Divide 00110000 by 00001100.</a:t>
            </a:r>
            <a:endParaRPr lang="en-GB" sz="20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0" strike="noStrike" spc="-1">
                <a:solidFill>
                  <a:srgbClr val="FF0000"/>
                </a:solidFill>
                <a:latin typeface="Arial"/>
              </a:rPr>
              <a:t>00000100</a:t>
            </a:r>
            <a:endParaRPr lang="en-GB"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672">
                                            <p:txEl>
                                              <p:pRg st="3" end="3"/>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672">
                                            <p:txEl>
                                              <p:pRg st="4" end="4"/>
                                            </p:txEl>
                                          </p:spTgt>
                                        </p:tgtEl>
                                        <p:attrNameLst>
                                          <p:attrName>style.visibility</p:attrName>
                                        </p:attrNameLst>
                                      </p:cBhvr>
                                      <p:to>
                                        <p:strVal val="visible"/>
                                      </p:to>
                                    </p:set>
                                  </p:childTnLst>
                                </p:cTn>
                              </p:par>
                            </p:childTnLst>
                          </p:cTn>
                        </p:par>
                      </p:childTnLst>
                    </p:cTn>
                  </p:par>
                  <p:par>
                    <p:cTn id="9" fill="hold" nodeType="clickEffect">
                      <p:stCondLst>
                        <p:cond delay="indefinite"/>
                      </p:stCondLst>
                      <p:childTnLst>
                        <p:par>
                          <p:cTn id="10" fill="hold" nodeType="withEffect">
                            <p:stCondLst>
                              <p:cond delay="0"/>
                            </p:stCondLst>
                            <p:childTnLst>
                              <p:par>
                                <p:cTn id="11" presetID="1" presetClass="entr" fill="hold" nodeType="clickEffect">
                                  <p:stCondLst>
                                    <p:cond delay="0"/>
                                  </p:stCondLst>
                                  <p:childTnLst>
                                    <p:set>
                                      <p:cBhvr>
                                        <p:cTn id="12" dur="1" fill="hold">
                                          <p:stCondLst>
                                            <p:cond delay="0"/>
                                          </p:stCondLst>
                                        </p:cTn>
                                        <p:tgtEl>
                                          <p:spTgt spid="672">
                                            <p:txEl>
                                              <p:pRg st="6" end="6"/>
                                            </p:txEl>
                                          </p:spTgt>
                                        </p:tgtEl>
                                        <p:attrNameLst>
                                          <p:attrName>style.visibility</p:attrName>
                                        </p:attrNameLst>
                                      </p:cBhvr>
                                      <p:to>
                                        <p:strVal val="visible"/>
                                      </p:to>
                                    </p:se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1" presetClass="entr" fill="hold" nodeType="clickEffect">
                                  <p:stCondLst>
                                    <p:cond delay="0"/>
                                  </p:stCondLst>
                                  <p:childTnLst>
                                    <p:set>
                                      <p:cBhvr>
                                        <p:cTn id="16" dur="1" fill="hold">
                                          <p:stCondLst>
                                            <p:cond delay="0"/>
                                          </p:stCondLst>
                                        </p:cTn>
                                        <p:tgtEl>
                                          <p:spTgt spid="672">
                                            <p:txEl>
                                              <p:pRg st="8" end="8"/>
                                            </p:txEl>
                                          </p:spTgt>
                                        </p:tgtEl>
                                        <p:attrNameLst>
                                          <p:attrName>style.visibility</p:attrName>
                                        </p:attrNameLst>
                                      </p:cBhvr>
                                      <p:to>
                                        <p:strVal val="visible"/>
                                      </p:to>
                                    </p:set>
                                  </p:childTnLst>
                                </p:cTn>
                              </p:par>
                            </p:childTnLst>
                          </p:cTn>
                        </p:par>
                      </p:childTnLst>
                    </p:cTn>
                  </p:par>
                  <p:par>
                    <p:cTn id="17" fill="hold" nodeType="clickEffect">
                      <p:stCondLst>
                        <p:cond delay="indefinite"/>
                      </p:stCondLst>
                      <p:childTnLst>
                        <p:par>
                          <p:cTn id="18" fill="hold" nodeType="withEffect">
                            <p:stCondLst>
                              <p:cond delay="0"/>
                            </p:stCondLst>
                            <p:childTnLst>
                              <p:par>
                                <p:cTn id="19" presetID="1" presetClass="entr" fill="hold" nodeType="clickEffect">
                                  <p:stCondLst>
                                    <p:cond delay="0"/>
                                  </p:stCondLst>
                                  <p:childTnLst>
                                    <p:set>
                                      <p:cBhvr>
                                        <p:cTn id="20" dur="1" fill="hold">
                                          <p:stCondLst>
                                            <p:cond delay="0"/>
                                          </p:stCondLst>
                                        </p:cTn>
                                        <p:tgtEl>
                                          <p:spTgt spid="672">
                                            <p:txEl>
                                              <p:pRg st="10" end="10"/>
                                            </p:txEl>
                                          </p:spTgt>
                                        </p:tgtEl>
                                        <p:attrNameLst>
                                          <p:attrName>style.visibility</p:attrName>
                                        </p:attrNameLst>
                                      </p:cBhvr>
                                      <p:to>
                                        <p:strVal val="visible"/>
                                      </p:to>
                                    </p:set>
                                  </p:childTnLst>
                                </p:cTn>
                              </p:par>
                            </p:childTnLst>
                          </p:cTn>
                        </p:par>
                      </p:childTnLst>
                    </p:cTn>
                  </p:par>
                  <p:par>
                    <p:cTn id="21" fill="hold" nodeType="clickEffect">
                      <p:stCondLst>
                        <p:cond delay="indefinite"/>
                      </p:stCondLst>
                      <p:childTnLst>
                        <p:par>
                          <p:cTn id="22" fill="hold" nodeType="withEffect">
                            <p:stCondLst>
                              <p:cond delay="0"/>
                            </p:stCondLst>
                            <p:childTnLst>
                              <p:par>
                                <p:cTn id="23" presetID="1" presetClass="entr" fill="hold" nodeType="clickEffect">
                                  <p:stCondLst>
                                    <p:cond delay="0"/>
                                  </p:stCondLst>
                                  <p:childTnLst>
                                    <p:set>
                                      <p:cBhvr>
                                        <p:cTn id="24" dur="1" fill="hold">
                                          <p:stCondLst>
                                            <p:cond delay="0"/>
                                          </p:stCondLst>
                                        </p:cTn>
                                        <p:tgtEl>
                                          <p:spTgt spid="672">
                                            <p:txEl>
                                              <p:pRg st="12" end="12"/>
                                            </p:txEl>
                                          </p:spTgt>
                                        </p:tgtEl>
                                        <p:attrNameLst>
                                          <p:attrName>style.visibility</p:attrName>
                                        </p:attrNameLst>
                                      </p:cBhvr>
                                      <p:to>
                                        <p:strVal val="visible"/>
                                      </p:to>
                                    </p:set>
                                  </p:childTnLst>
                                </p:cTn>
                              </p:par>
                            </p:childTnLst>
                          </p:cTn>
                        </p:par>
                      </p:childTnLst>
                    </p:cTn>
                  </p:par>
                  <p:par>
                    <p:cTn id="25" fill="hold" nodeType="clickEffect">
                      <p:stCondLst>
                        <p:cond delay="indefinite"/>
                      </p:stCondLst>
                      <p:childTnLst>
                        <p:par>
                          <p:cTn id="26" fill="hold" nodeType="withEffect">
                            <p:stCondLst>
                              <p:cond delay="0"/>
                            </p:stCondLst>
                            <p:childTnLst>
                              <p:par>
                                <p:cTn id="27" presetID="1" presetClass="entr" fill="hold" nodeType="clickEffect">
                                  <p:stCondLst>
                                    <p:cond delay="0"/>
                                  </p:stCondLst>
                                  <p:childTnLst>
                                    <p:set>
                                      <p:cBhvr>
                                        <p:cTn id="28" dur="1" fill="hold">
                                          <p:stCondLst>
                                            <p:cond delay="0"/>
                                          </p:stCondLst>
                                        </p:cTn>
                                        <p:tgtEl>
                                          <p:spTgt spid="672">
                                            <p:txEl>
                                              <p:pRg st="14" end="14"/>
                                            </p:txEl>
                                          </p:spTgt>
                                        </p:tgtEl>
                                        <p:attrNameLst>
                                          <p:attrName>style.visibility</p:attrName>
                                        </p:attrNameLst>
                                      </p:cBhvr>
                                      <p:to>
                                        <p:strVal val="visible"/>
                                      </p:to>
                                    </p:set>
                                  </p:childTnLst>
                                </p:cTn>
                              </p:par>
                            </p:childTnLst>
                          </p:cTn>
                        </p:par>
                      </p:childTnLst>
                    </p:cTn>
                  </p:par>
                  <p:par>
                    <p:cTn id="29" fill="hold" nodeType="clickEffect">
                      <p:stCondLst>
                        <p:cond delay="indefinite"/>
                      </p:stCondLst>
                      <p:childTnLst>
                        <p:par>
                          <p:cTn id="30" fill="hold" nodeType="withEffect">
                            <p:stCondLst>
                              <p:cond delay="0"/>
                            </p:stCondLst>
                            <p:childTnLst>
                              <p:par>
                                <p:cTn id="31" presetID="1" presetClass="entr" fill="hold" nodeType="clickEffect">
                                  <p:stCondLst>
                                    <p:cond delay="0"/>
                                  </p:stCondLst>
                                  <p:childTnLst>
                                    <p:set>
                                      <p:cBhvr>
                                        <p:cTn id="32" dur="1" fill="hold">
                                          <p:stCondLst>
                                            <p:cond delay="0"/>
                                          </p:stCondLst>
                                        </p:cTn>
                                        <p:tgtEl>
                                          <p:spTgt spid="67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771E12FB-C14A-4088-94E3-2A3E11AECBD4}" type="slidenum">
              <a:rPr lang="en-US" sz="1400" b="0" strike="noStrike" spc="-1">
                <a:solidFill>
                  <a:srgbClr val="000000"/>
                </a:solidFill>
                <a:latin typeface="Arial"/>
              </a:rPr>
              <a:t>78</a:t>
            </a:fld>
            <a:endParaRPr lang="en-GB" sz="1400" b="0" strike="noStrike" spc="-1">
              <a:latin typeface="Arial"/>
            </a:endParaRPr>
          </a:p>
        </p:txBody>
      </p:sp>
      <p:sp>
        <p:nvSpPr>
          <p:cNvPr id="674" name="CustomShape 2"/>
          <p:cNvSpPr/>
          <p:nvPr/>
        </p:nvSpPr>
        <p:spPr>
          <a:xfrm>
            <a:off x="457200" y="259092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CC3300"/>
                </a:solidFill>
                <a:latin typeface="Arial"/>
              </a:rPr>
              <a:t>Hexadecimal Numbers</a:t>
            </a:r>
            <a:r>
              <a:rPr lang="en-US" sz="3200" b="0" strike="noStrike" spc="-1">
                <a:solidFill>
                  <a:srgbClr val="000000"/>
                </a:solidFill>
                <a:latin typeface="Arial"/>
              </a:rPr>
              <a:t> </a:t>
            </a:r>
            <a:endParaRPr lang="en-GB" sz="3200" b="0" strike="noStrike" spc="-1">
              <a:latin typeface="Arial"/>
            </a:endParaRPr>
          </a:p>
        </p:txBody>
      </p:sp>
      <p:grpSp>
        <p:nvGrpSpPr>
          <p:cNvPr id="675" name="Group 3"/>
          <p:cNvGrpSpPr/>
          <p:nvPr/>
        </p:nvGrpSpPr>
        <p:grpSpPr>
          <a:xfrm>
            <a:off x="228600" y="228600"/>
            <a:ext cx="8592840" cy="6002280"/>
            <a:chOff x="228600" y="228600"/>
            <a:chExt cx="8592840" cy="6002280"/>
          </a:xfrm>
        </p:grpSpPr>
        <p:grpSp>
          <p:nvGrpSpPr>
            <p:cNvPr id="676" name="Group 4"/>
            <p:cNvGrpSpPr/>
            <p:nvPr/>
          </p:nvGrpSpPr>
          <p:grpSpPr>
            <a:xfrm>
              <a:off x="304560" y="304560"/>
              <a:ext cx="8516880" cy="5926320"/>
              <a:chOff x="304560" y="304560"/>
              <a:chExt cx="8516880" cy="5926320"/>
            </a:xfrm>
          </p:grpSpPr>
          <p:sp>
            <p:nvSpPr>
              <p:cNvPr id="677"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78"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79"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with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wipe(left)">
                                      <p:cBhvr additive="repl">
                                        <p:cTn id="7" dur="10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7D6998F-1980-437C-8C86-CCC3AB8E77F7}" type="slidenum">
              <a:rPr lang="en-US" sz="1400" b="0" strike="noStrike" spc="-1">
                <a:solidFill>
                  <a:srgbClr val="000000"/>
                </a:solidFill>
                <a:latin typeface="Arial"/>
              </a:rPr>
              <a:t>79</a:t>
            </a:fld>
            <a:endParaRPr lang="en-GB" sz="1400" b="0" strike="noStrike" spc="-1">
              <a:latin typeface="Arial"/>
            </a:endParaRPr>
          </a:p>
        </p:txBody>
      </p:sp>
      <p:sp>
        <p:nvSpPr>
          <p:cNvPr id="681"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Hexadecimal Numbers </a:t>
            </a:r>
            <a:endParaRPr lang="en-GB" sz="4400" b="0" strike="noStrike" spc="-1">
              <a:latin typeface="Arial"/>
            </a:endParaRPr>
          </a:p>
        </p:txBody>
      </p:sp>
      <p:sp>
        <p:nvSpPr>
          <p:cNvPr id="682" name="CustomShape 3"/>
          <p:cNvSpPr/>
          <p:nvPr/>
        </p:nvSpPr>
        <p:spPr>
          <a:xfrm>
            <a:off x="762120" y="1143000"/>
            <a:ext cx="80006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 binary, and hexadecimal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4 bits is a nibble</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FF</a:t>
            </a:r>
            <a:r>
              <a:rPr lang="en-US" sz="3200" b="0" strike="noStrike" spc="-1" baseline="-25000">
                <a:solidFill>
                  <a:srgbClr val="000000"/>
                </a:solidFill>
                <a:latin typeface="Arial"/>
              </a:rPr>
              <a:t>16</a:t>
            </a:r>
            <a:r>
              <a:rPr lang="en-US" sz="3200" b="0" strike="noStrike" spc="-1">
                <a:solidFill>
                  <a:srgbClr val="000000"/>
                </a:solidFill>
                <a:latin typeface="Arial"/>
              </a:rPr>
              <a:t> = 255</a:t>
            </a:r>
            <a:r>
              <a:rPr lang="en-US" sz="3200" b="0" strike="noStrike" spc="-1" baseline="-25000">
                <a:solidFill>
                  <a:srgbClr val="000000"/>
                </a:solidFill>
                <a:latin typeface="Arial"/>
              </a:rPr>
              <a:t>10</a:t>
            </a:r>
            <a:endParaRPr lang="en-GB" sz="3200" b="0" strike="noStrike" spc="-1">
              <a:latin typeface="Arial"/>
            </a:endParaRPr>
          </a:p>
        </p:txBody>
      </p:sp>
      <p:grpSp>
        <p:nvGrpSpPr>
          <p:cNvPr id="683" name="Group 4"/>
          <p:cNvGrpSpPr/>
          <p:nvPr/>
        </p:nvGrpSpPr>
        <p:grpSpPr>
          <a:xfrm>
            <a:off x="228600" y="228600"/>
            <a:ext cx="8592840" cy="6002280"/>
            <a:chOff x="228600" y="228600"/>
            <a:chExt cx="8592840" cy="6002280"/>
          </a:xfrm>
        </p:grpSpPr>
        <p:grpSp>
          <p:nvGrpSpPr>
            <p:cNvPr id="684" name="Group 5"/>
            <p:cNvGrpSpPr/>
            <p:nvPr/>
          </p:nvGrpSpPr>
          <p:grpSpPr>
            <a:xfrm>
              <a:off x="304560" y="304560"/>
              <a:ext cx="8516880" cy="5926320"/>
              <a:chOff x="304560" y="304560"/>
              <a:chExt cx="8516880" cy="5926320"/>
            </a:xfrm>
          </p:grpSpPr>
          <p:sp>
            <p:nvSpPr>
              <p:cNvPr id="68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8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8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688" name="Picture 9"/>
          <p:cNvPicPr/>
          <p:nvPr/>
        </p:nvPicPr>
        <p:blipFill>
          <a:blip r:embed="rId3"/>
          <a:stretch/>
        </p:blipFill>
        <p:spPr>
          <a:xfrm>
            <a:off x="4438800" y="1714680"/>
            <a:ext cx="3796920" cy="441936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animEffect transition="in" filter="dissolve">
                                      <p:cBhvr additive="repl">
                                        <p:cTn id="7" dur="500"/>
                                        <p:tgtEl>
                                          <p:spTgt spid="682">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682">
                                            <p:txEl>
                                              <p:pRg st="1" end="1"/>
                                            </p:txEl>
                                          </p:spTgt>
                                        </p:tgtEl>
                                        <p:attrNameLst>
                                          <p:attrName>style.visibility</p:attrName>
                                        </p:attrNameLst>
                                      </p:cBhvr>
                                      <p:to>
                                        <p:strVal val="visible"/>
                                      </p:to>
                                    </p:set>
                                    <p:animEffect transition="in" filter="dissolve">
                                      <p:cBhvr additive="repl">
                                        <p:cTn id="12" dur="500"/>
                                        <p:tgtEl>
                                          <p:spTgt spid="682">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9" presetClass="entr" fill="hold" nodeType="clickEffect">
                                  <p:stCondLst>
                                    <p:cond delay="0"/>
                                  </p:stCondLst>
                                  <p:childTnLst>
                                    <p:set>
                                      <p:cBhvr>
                                        <p:cTn id="16" dur="1" fill="hold">
                                          <p:stCondLst>
                                            <p:cond delay="0"/>
                                          </p:stCondLst>
                                        </p:cTn>
                                        <p:tgtEl>
                                          <p:spTgt spid="682">
                                            <p:txEl>
                                              <p:pRg st="2" end="2"/>
                                            </p:txEl>
                                          </p:spTgt>
                                        </p:tgtEl>
                                        <p:attrNameLst>
                                          <p:attrName>style.visibility</p:attrName>
                                        </p:attrNameLst>
                                      </p:cBhvr>
                                      <p:to>
                                        <p:strVal val="visible"/>
                                      </p:to>
                                    </p:set>
                                    <p:animEffect transition="in" filter="dissolve">
                                      <p:cBhvr additive="repl">
                                        <p:cTn id="17" dur="500"/>
                                        <p:tgtEl>
                                          <p:spTgt spid="682">
                                            <p:txEl>
                                              <p:pRg st="2" end="2"/>
                                            </p:txEl>
                                          </p:spTgt>
                                        </p:tgtEl>
                                      </p:cBhvr>
                                    </p:animEffect>
                                  </p:childTnLst>
                                </p:cTn>
                              </p:par>
                            </p:childTnLst>
                          </p:cTn>
                        </p:par>
                        <p:par>
                          <p:cTn id="18" fill="hold" nodeType="afterEffect">
                            <p:stCondLst>
                              <p:cond delay="500"/>
                            </p:stCondLst>
                            <p:childTnLst>
                              <p:par>
                                <p:cTn id="19" presetID="9" presetClass="entr" fill="hold" nodeType="afterEffect">
                                  <p:stCondLst>
                                    <p:cond delay="0"/>
                                  </p:stCondLst>
                                  <p:childTnLst>
                                    <p:set>
                                      <p:cBhvr>
                                        <p:cTn id="20" dur="1" fill="hold">
                                          <p:stCondLst>
                                            <p:cond delay="0"/>
                                          </p:stCondLst>
                                        </p:cTn>
                                        <p:tgtEl>
                                          <p:spTgt spid="688"/>
                                        </p:tgtEl>
                                        <p:attrNameLst>
                                          <p:attrName>style.visibility</p:attrName>
                                        </p:attrNameLst>
                                      </p:cBhvr>
                                      <p:to>
                                        <p:strVal val="visible"/>
                                      </p:to>
                                    </p:set>
                                    <p:animEffect transition="in" filter="dissolve">
                                      <p:cBhvr additive="repl">
                                        <p:cTn id="21" dur="5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 name="CustomShape 1"/>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sp>
      <p:sp>
        <p:nvSpPr>
          <p:cNvPr id="95" name="CustomShape 2"/>
          <p:cNvSpPr/>
          <p:nvPr/>
        </p:nvSpPr>
        <p:spPr>
          <a:xfrm>
            <a:off x="466560" y="15228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Section 2–1 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1. </a:t>
            </a:r>
            <a:r>
              <a:rPr lang="en-US" sz="3200" b="0" strike="noStrike" spc="-1">
                <a:solidFill>
                  <a:srgbClr val="000000"/>
                </a:solidFill>
                <a:latin typeface="Arial"/>
              </a:rPr>
              <a:t>What is the weight of 7 in each of the following 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1947 </a:t>
            </a:r>
            <a:r>
              <a:rPr lang="pt-BR" sz="3200" b="1" strike="noStrike" spc="-1">
                <a:solidFill>
                  <a:srgbClr val="000000"/>
                </a:solidFill>
                <a:latin typeface="Arial"/>
              </a:rPr>
              <a:t>(b) </a:t>
            </a:r>
            <a:r>
              <a:rPr lang="pt-BR" sz="3200" b="0" strike="noStrike" spc="-1">
                <a:solidFill>
                  <a:srgbClr val="000000"/>
                </a:solidFill>
                <a:latin typeface="Arial"/>
              </a:rPr>
              <a:t>1799 </a:t>
            </a:r>
            <a:r>
              <a:rPr lang="pt-BR" sz="3200" b="1" strike="noStrike" spc="-1">
                <a:solidFill>
                  <a:srgbClr val="000000"/>
                </a:solidFill>
                <a:latin typeface="Arial"/>
              </a:rPr>
              <a:t>(c) </a:t>
            </a:r>
            <a:r>
              <a:rPr lang="pt-BR" sz="3200" b="0" strike="noStrike" spc="-1">
                <a:solidFill>
                  <a:srgbClr val="000000"/>
                </a:solidFill>
                <a:latin typeface="Arial"/>
              </a:rPr>
              <a:t>1979</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2. </a:t>
            </a:r>
            <a:r>
              <a:rPr lang="en-US" sz="3200" b="0" strike="noStrike" spc="-1">
                <a:solidFill>
                  <a:srgbClr val="000000"/>
                </a:solidFill>
                <a:latin typeface="Arial"/>
              </a:rPr>
              <a:t>Express each of the following decimal numbers as a power of ten: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1000 </a:t>
            </a:r>
            <a:r>
              <a:rPr lang="pt-BR" sz="3200" b="1" strike="noStrike" spc="-1">
                <a:solidFill>
                  <a:srgbClr val="000000"/>
                </a:solidFill>
                <a:latin typeface="Arial"/>
              </a:rPr>
              <a:t>(b) </a:t>
            </a:r>
            <a:r>
              <a:rPr lang="pt-BR" sz="3200" b="0" strike="noStrike" spc="-1">
                <a:solidFill>
                  <a:srgbClr val="000000"/>
                </a:solidFill>
                <a:latin typeface="Arial"/>
              </a:rPr>
              <a:t>10000000 </a:t>
            </a:r>
            <a:r>
              <a:rPr lang="pt-BR" sz="3200" b="1" strike="noStrike" spc="-1">
                <a:solidFill>
                  <a:srgbClr val="000000"/>
                </a:solidFill>
                <a:latin typeface="Arial"/>
              </a:rPr>
              <a:t>(c) </a:t>
            </a:r>
            <a:r>
              <a:rPr lang="pt-BR" sz="3200" b="0" strike="noStrike" spc="-1">
                <a:solidFill>
                  <a:srgbClr val="000000"/>
                </a:solidFill>
                <a:latin typeface="Arial"/>
              </a:rPr>
              <a:t>1000000000</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3. </a:t>
            </a:r>
            <a:r>
              <a:rPr lang="en-US" sz="3200" b="0" strike="noStrike" spc="-1">
                <a:solidFill>
                  <a:srgbClr val="000000"/>
                </a:solidFill>
                <a:latin typeface="Arial"/>
              </a:rPr>
              <a:t>Give the value of each digit in the following decimal numbers:</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pt-BR" sz="3200" b="1" strike="noStrike" spc="-1">
                <a:solidFill>
                  <a:srgbClr val="000000"/>
                </a:solidFill>
                <a:latin typeface="Arial"/>
              </a:rPr>
              <a:t>(a) </a:t>
            </a:r>
            <a:r>
              <a:rPr lang="pt-BR" sz="3200" b="0" strike="noStrike" spc="-1">
                <a:solidFill>
                  <a:srgbClr val="000000"/>
                </a:solidFill>
                <a:latin typeface="Arial"/>
              </a:rPr>
              <a:t>263 </a:t>
            </a:r>
            <a:r>
              <a:rPr lang="pt-BR" sz="3200" b="1" strike="noStrike" spc="-1">
                <a:solidFill>
                  <a:srgbClr val="000000"/>
                </a:solidFill>
                <a:latin typeface="Arial"/>
              </a:rPr>
              <a:t>(b) </a:t>
            </a:r>
            <a:r>
              <a:rPr lang="pt-BR" sz="3200" b="0" strike="noStrike" spc="-1">
                <a:solidFill>
                  <a:srgbClr val="000000"/>
                </a:solidFill>
                <a:latin typeface="Arial"/>
              </a:rPr>
              <a:t>5436 </a:t>
            </a:r>
            <a:r>
              <a:rPr lang="pt-BR" sz="3200" b="1" strike="noStrike" spc="-1">
                <a:solidFill>
                  <a:srgbClr val="000000"/>
                </a:solidFill>
                <a:latin typeface="Arial"/>
              </a:rPr>
              <a:t>(c) </a:t>
            </a:r>
            <a:r>
              <a:rPr lang="pt-BR" sz="3200" b="0" strike="noStrike" spc="-1">
                <a:solidFill>
                  <a:srgbClr val="000000"/>
                </a:solidFill>
                <a:latin typeface="Arial"/>
              </a:rPr>
              <a:t>234543</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1" strike="noStrike" spc="-1">
                <a:solidFill>
                  <a:srgbClr val="000000"/>
                </a:solidFill>
                <a:latin typeface="Arial"/>
              </a:rPr>
              <a:t>4. </a:t>
            </a:r>
            <a:r>
              <a:rPr lang="en-US" sz="3200" b="0" strike="noStrike" spc="-1">
                <a:solidFill>
                  <a:srgbClr val="000000"/>
                </a:solidFill>
                <a:latin typeface="Arial"/>
              </a:rPr>
              <a:t>How high can you count with six decimal digits?</a:t>
            </a:r>
            <a:endParaRPr lang="en-GB" sz="3200" b="0" strike="noStrike" spc="-1">
              <a:latin typeface="Arial"/>
            </a:endParaRPr>
          </a:p>
        </p:txBody>
      </p:sp>
      <p:sp>
        <p:nvSpPr>
          <p:cNvPr id="96" name="CustomShape 3"/>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E6EA47B-155D-4E37-9FCC-1F909397E240}" type="slidenum">
              <a:rPr lang="en-US" sz="1400" b="0" strike="noStrike" spc="-1">
                <a:solidFill>
                  <a:srgbClr val="000000"/>
                </a:solidFill>
                <a:latin typeface="Arial"/>
              </a:rPr>
              <a:t>8</a:t>
            </a:fld>
            <a:endParaRPr lang="en-GB"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D293B55-41C9-4DE8-9A9F-6F8C5A0D9FAF}" type="slidenum">
              <a:rPr lang="en-US" sz="1400" b="0" strike="noStrike" spc="-1">
                <a:solidFill>
                  <a:srgbClr val="000000"/>
                </a:solidFill>
                <a:latin typeface="Arial"/>
              </a:rPr>
              <a:t>80</a:t>
            </a:fld>
            <a:endParaRPr lang="en-GB" sz="1400" b="0" strike="noStrike" spc="-1">
              <a:latin typeface="Arial"/>
            </a:endParaRPr>
          </a:p>
        </p:txBody>
      </p:sp>
      <p:sp>
        <p:nvSpPr>
          <p:cNvPr id="690"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Hexadecimal Numbers </a:t>
            </a:r>
            <a:endParaRPr lang="en-GB" sz="4400" b="0" strike="noStrike" spc="-1">
              <a:latin typeface="Arial"/>
            </a:endParaRPr>
          </a:p>
        </p:txBody>
      </p:sp>
      <p:sp>
        <p:nvSpPr>
          <p:cNvPr id="691" name="CustomShape 3"/>
          <p:cNvSpPr/>
          <p:nvPr/>
        </p:nvSpPr>
        <p:spPr>
          <a:xfrm>
            <a:off x="838080" y="1600200"/>
            <a:ext cx="784836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Binary-to-hexadecimal conversion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Hexadecimal-to-decimal conversion</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Decimal-to-hexadecimal conversion</a:t>
            </a:r>
            <a:endParaRPr lang="en-GB" sz="3200" b="0" strike="noStrike" spc="-1">
              <a:latin typeface="Arial"/>
            </a:endParaRPr>
          </a:p>
        </p:txBody>
      </p:sp>
      <p:grpSp>
        <p:nvGrpSpPr>
          <p:cNvPr id="692" name="Group 4"/>
          <p:cNvGrpSpPr/>
          <p:nvPr/>
        </p:nvGrpSpPr>
        <p:grpSpPr>
          <a:xfrm>
            <a:off x="228600" y="228600"/>
            <a:ext cx="8592840" cy="6002280"/>
            <a:chOff x="228600" y="228600"/>
            <a:chExt cx="8592840" cy="6002280"/>
          </a:xfrm>
        </p:grpSpPr>
        <p:grpSp>
          <p:nvGrpSpPr>
            <p:cNvPr id="693" name="Group 5"/>
            <p:cNvGrpSpPr/>
            <p:nvPr/>
          </p:nvGrpSpPr>
          <p:grpSpPr>
            <a:xfrm>
              <a:off x="304560" y="304560"/>
              <a:ext cx="8516880" cy="5926320"/>
              <a:chOff x="304560" y="304560"/>
              <a:chExt cx="8516880" cy="5926320"/>
            </a:xfrm>
          </p:grpSpPr>
          <p:sp>
            <p:nvSpPr>
              <p:cNvPr id="69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69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69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1F8D087-4C23-4D52-845F-FABA2E5DFED2}" type="slidenum">
              <a:rPr lang="en-US" sz="1400" b="0" strike="noStrike" spc="-1">
                <a:solidFill>
                  <a:srgbClr val="000000"/>
                </a:solidFill>
                <a:latin typeface="Arial"/>
              </a:rPr>
              <a:t>81</a:t>
            </a:fld>
            <a:endParaRPr lang="en-GB" sz="1400" b="0" strike="noStrike" spc="-1">
              <a:latin typeface="Arial"/>
            </a:endParaRPr>
          </a:p>
        </p:txBody>
      </p:sp>
      <p:sp>
        <p:nvSpPr>
          <p:cNvPr id="698" name="CustomShape 2"/>
          <p:cNvSpPr/>
          <p:nvPr/>
        </p:nvSpPr>
        <p:spPr>
          <a:xfrm>
            <a:off x="457200" y="274680"/>
            <a:ext cx="8229240" cy="715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Hexadecimal Numbers</a:t>
            </a:r>
            <a:endParaRPr lang="en-GB" sz="4400" b="0" strike="noStrike" spc="-1">
              <a:latin typeface="Arial"/>
            </a:endParaRPr>
          </a:p>
        </p:txBody>
      </p:sp>
      <p:sp>
        <p:nvSpPr>
          <p:cNvPr id="699" name="CustomShape 3"/>
          <p:cNvSpPr/>
          <p:nvPr/>
        </p:nvSpPr>
        <p:spPr>
          <a:xfrm>
            <a:off x="990720" y="1123920"/>
            <a:ext cx="7695720" cy="2677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592200" indent="-591840">
              <a:lnSpc>
                <a:spcPct val="100000"/>
              </a:lnSpc>
              <a:spcBef>
                <a:spcPts val="799"/>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3200" b="0" strike="noStrike" spc="-1">
                <a:solidFill>
                  <a:srgbClr val="000000"/>
                </a:solidFill>
                <a:latin typeface="Arial"/>
              </a:rPr>
              <a:t>Binary-to-hexadecimal conversion</a:t>
            </a:r>
            <a:endParaRPr lang="en-GB" sz="3200" b="0" strike="noStrike" spc="-1">
              <a:latin typeface="Arial"/>
            </a:endParaRPr>
          </a:p>
          <a:p>
            <a:pPr marL="973080" lvl="1" indent="-515520">
              <a:lnSpc>
                <a:spcPct val="100000"/>
              </a:lnSpc>
              <a:spcBef>
                <a:spcPts val="700"/>
              </a:spcBef>
              <a:buClr>
                <a:srgbClr val="000000"/>
              </a:buClr>
              <a:buFont typeface="Arial"/>
              <a:buAutoNum type="arabicPeriod"/>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Break the binary number into 4-bit groups</a:t>
            </a:r>
            <a:endParaRPr lang="en-GB" sz="2800" b="0" strike="noStrike" spc="-1">
              <a:latin typeface="Arial"/>
            </a:endParaRPr>
          </a:p>
          <a:p>
            <a:pPr marL="973080" lvl="1" indent="-515520">
              <a:lnSpc>
                <a:spcPct val="100000"/>
              </a:lnSpc>
              <a:spcBef>
                <a:spcPts val="700"/>
              </a:spcBef>
              <a:buClr>
                <a:srgbClr val="000000"/>
              </a:buClr>
              <a:buFont typeface="Arial"/>
              <a:buAutoNum type="arabicPeriod"/>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Replace each group with the hexadecimal equivalent</a:t>
            </a:r>
            <a:endParaRPr lang="en-GB" sz="2800" b="0" strike="noStrike" spc="-1">
              <a:latin typeface="Arial"/>
            </a:endParaRPr>
          </a:p>
        </p:txBody>
      </p:sp>
      <p:grpSp>
        <p:nvGrpSpPr>
          <p:cNvPr id="700" name="Group 4"/>
          <p:cNvGrpSpPr/>
          <p:nvPr/>
        </p:nvGrpSpPr>
        <p:grpSpPr>
          <a:xfrm>
            <a:off x="228600" y="228600"/>
            <a:ext cx="8592840" cy="6002280"/>
            <a:chOff x="228600" y="228600"/>
            <a:chExt cx="8592840" cy="6002280"/>
          </a:xfrm>
        </p:grpSpPr>
        <p:grpSp>
          <p:nvGrpSpPr>
            <p:cNvPr id="701" name="Group 5"/>
            <p:cNvGrpSpPr/>
            <p:nvPr/>
          </p:nvGrpSpPr>
          <p:grpSpPr>
            <a:xfrm>
              <a:off x="304560" y="304560"/>
              <a:ext cx="8516880" cy="5926320"/>
              <a:chOff x="304560" y="304560"/>
              <a:chExt cx="8516880" cy="5926320"/>
            </a:xfrm>
          </p:grpSpPr>
          <p:sp>
            <p:nvSpPr>
              <p:cNvPr id="702"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03"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04"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705" name="CustomShape 9"/>
          <p:cNvSpPr/>
          <p:nvPr/>
        </p:nvSpPr>
        <p:spPr>
          <a:xfrm>
            <a:off x="857160" y="3619440"/>
            <a:ext cx="8019720" cy="753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592200" indent="-591840">
              <a:lnSpc>
                <a:spcPct val="100000"/>
              </a:lnSpc>
              <a:spcBef>
                <a:spcPts val="799"/>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3200" b="0" strike="noStrike" spc="-1">
                <a:solidFill>
                  <a:srgbClr val="000000"/>
                </a:solidFill>
                <a:latin typeface="Arial"/>
              </a:rPr>
              <a:t>Convert 1100101001010111 to Hex</a:t>
            </a:r>
            <a:endParaRPr lang="en-GB" sz="3200" b="0" strike="noStrike" spc="-1">
              <a:latin typeface="Arial"/>
            </a:endParaRPr>
          </a:p>
        </p:txBody>
      </p:sp>
      <p:grpSp>
        <p:nvGrpSpPr>
          <p:cNvPr id="706" name="Group 10"/>
          <p:cNvGrpSpPr/>
          <p:nvPr/>
        </p:nvGrpSpPr>
        <p:grpSpPr>
          <a:xfrm>
            <a:off x="3200400" y="4248360"/>
            <a:ext cx="5487480" cy="883440"/>
            <a:chOff x="3200400" y="4248360"/>
            <a:chExt cx="5487480" cy="883440"/>
          </a:xfrm>
        </p:grpSpPr>
        <p:sp>
          <p:nvSpPr>
            <p:cNvPr id="707" name="CustomShape 11"/>
            <p:cNvSpPr/>
            <p:nvPr/>
          </p:nvSpPr>
          <p:spPr>
            <a:xfrm rot="16200000">
              <a:off x="3524040" y="3924360"/>
              <a:ext cx="115560" cy="763200"/>
            </a:xfrm>
            <a:prstGeom prst="leftBrace">
              <a:avLst>
                <a:gd name="adj1" fmla="val 54909"/>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08" name="CustomShape 12"/>
            <p:cNvSpPr/>
            <p:nvPr/>
          </p:nvSpPr>
          <p:spPr>
            <a:xfrm rot="16200000">
              <a:off x="4419360" y="3924360"/>
              <a:ext cx="115560" cy="763200"/>
            </a:xfrm>
            <a:prstGeom prst="leftBrace">
              <a:avLst>
                <a:gd name="adj1" fmla="val 54909"/>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09" name="CustomShape 13"/>
            <p:cNvSpPr/>
            <p:nvPr/>
          </p:nvSpPr>
          <p:spPr>
            <a:xfrm rot="16200000">
              <a:off x="5352840" y="3924360"/>
              <a:ext cx="115560" cy="763200"/>
            </a:xfrm>
            <a:prstGeom prst="leftBrace">
              <a:avLst>
                <a:gd name="adj1" fmla="val 54909"/>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10" name="CustomShape 14"/>
            <p:cNvSpPr/>
            <p:nvPr/>
          </p:nvSpPr>
          <p:spPr>
            <a:xfrm rot="16200000">
              <a:off x="6229080" y="3943440"/>
              <a:ext cx="115560" cy="763200"/>
            </a:xfrm>
            <a:prstGeom prst="leftBrace">
              <a:avLst>
                <a:gd name="adj1" fmla="val 54909"/>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11" name="CustomShape 15"/>
            <p:cNvSpPr/>
            <p:nvPr/>
          </p:nvSpPr>
          <p:spPr>
            <a:xfrm>
              <a:off x="3409920" y="4552920"/>
              <a:ext cx="5277960" cy="57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C       A       5       7    =   CA57</a:t>
              </a:r>
              <a:r>
                <a:rPr lang="en-US" sz="2800" b="0" strike="noStrike" spc="-1" baseline="-25000">
                  <a:solidFill>
                    <a:srgbClr val="000000"/>
                  </a:solidFill>
                  <a:latin typeface="Arial"/>
                </a:rPr>
                <a:t>16</a:t>
              </a:r>
              <a:endParaRPr lang="en-GB" sz="2800" b="0" strike="noStrike" spc="-1">
                <a:latin typeface="Arial"/>
              </a:endParaRPr>
            </a:p>
          </p:txBody>
        </p:sp>
      </p:grpSp>
      <p:sp>
        <p:nvSpPr>
          <p:cNvPr id="712" name="CustomShape 16"/>
          <p:cNvSpPr/>
          <p:nvPr/>
        </p:nvSpPr>
        <p:spPr>
          <a:xfrm>
            <a:off x="838080" y="5067360"/>
            <a:ext cx="8019720" cy="753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592200" indent="-591840">
              <a:lnSpc>
                <a:spcPct val="100000"/>
              </a:lnSpc>
              <a:spcBef>
                <a:spcPts val="799"/>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3200" b="0" strike="noStrike" spc="-1">
                <a:solidFill>
                  <a:srgbClr val="000000"/>
                </a:solidFill>
                <a:latin typeface="Arial"/>
              </a:rPr>
              <a:t>Convert 10A4</a:t>
            </a:r>
            <a:r>
              <a:rPr lang="en-US" sz="3200" b="0" strike="noStrike" spc="-1" baseline="-25000">
                <a:solidFill>
                  <a:srgbClr val="000000"/>
                </a:solidFill>
                <a:latin typeface="Arial"/>
              </a:rPr>
              <a:t>16</a:t>
            </a:r>
            <a:r>
              <a:rPr lang="en-US" sz="3200" b="0" strike="noStrike" spc="-1">
                <a:solidFill>
                  <a:srgbClr val="000000"/>
                </a:solidFill>
                <a:latin typeface="Arial"/>
              </a:rPr>
              <a:t> to binary</a:t>
            </a:r>
            <a:endParaRPr lang="en-GB" sz="3200" b="0" strike="noStrike" spc="-1">
              <a:latin typeface="Arial"/>
            </a:endParaRPr>
          </a:p>
        </p:txBody>
      </p:sp>
      <p:grpSp>
        <p:nvGrpSpPr>
          <p:cNvPr id="713" name="Group 17"/>
          <p:cNvGrpSpPr/>
          <p:nvPr/>
        </p:nvGrpSpPr>
        <p:grpSpPr>
          <a:xfrm>
            <a:off x="1028880" y="5505120"/>
            <a:ext cx="7049880" cy="1068840"/>
            <a:chOff x="1028880" y="5505120"/>
            <a:chExt cx="7049880" cy="1068840"/>
          </a:xfrm>
        </p:grpSpPr>
        <p:sp>
          <p:nvSpPr>
            <p:cNvPr id="714" name="CustomShape 18"/>
            <p:cNvSpPr/>
            <p:nvPr/>
          </p:nvSpPr>
          <p:spPr>
            <a:xfrm>
              <a:off x="1028880" y="6114960"/>
              <a:ext cx="704988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0000"/>
                  </a:solidFill>
                  <a:latin typeface="Arial"/>
                </a:rPr>
                <a:t>0001    0000   1010   0100   = 0001000010100100</a:t>
              </a:r>
              <a:endParaRPr lang="en-GB" sz="2400" b="0" strike="noStrike" spc="-1">
                <a:latin typeface="Arial"/>
              </a:endParaRPr>
            </a:p>
          </p:txBody>
        </p:sp>
        <p:grpSp>
          <p:nvGrpSpPr>
            <p:cNvPr id="715" name="Group 19"/>
            <p:cNvGrpSpPr/>
            <p:nvPr/>
          </p:nvGrpSpPr>
          <p:grpSpPr>
            <a:xfrm>
              <a:off x="1115640" y="5505120"/>
              <a:ext cx="3506400" cy="619920"/>
              <a:chOff x="1115640" y="5505120"/>
              <a:chExt cx="3506400" cy="619920"/>
            </a:xfrm>
          </p:grpSpPr>
          <p:sp>
            <p:nvSpPr>
              <p:cNvPr id="716" name="CustomShape 20"/>
              <p:cNvSpPr/>
              <p:nvPr/>
            </p:nvSpPr>
            <p:spPr>
              <a:xfrm rot="5400000">
                <a:off x="1306800" y="5705280"/>
                <a:ext cx="228240" cy="610920"/>
              </a:xfrm>
              <a:prstGeom prst="leftBrace">
                <a:avLst>
                  <a:gd name="adj1" fmla="val 2228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17" name="CustomShape 21"/>
              <p:cNvSpPr/>
              <p:nvPr/>
            </p:nvSpPr>
            <p:spPr>
              <a:xfrm rot="5400000">
                <a:off x="2316240" y="5686200"/>
                <a:ext cx="228240" cy="610920"/>
              </a:xfrm>
              <a:prstGeom prst="leftBrace">
                <a:avLst>
                  <a:gd name="adj1" fmla="val 2228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18" name="CustomShape 22"/>
              <p:cNvSpPr/>
              <p:nvPr/>
            </p:nvSpPr>
            <p:spPr>
              <a:xfrm rot="5400000">
                <a:off x="3287880" y="5686200"/>
                <a:ext cx="228240" cy="610920"/>
              </a:xfrm>
              <a:prstGeom prst="leftBrace">
                <a:avLst>
                  <a:gd name="adj1" fmla="val 2228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19" name="CustomShape 23"/>
              <p:cNvSpPr/>
              <p:nvPr/>
            </p:nvSpPr>
            <p:spPr>
              <a:xfrm rot="5400000">
                <a:off x="4202280" y="5686200"/>
                <a:ext cx="228240" cy="610920"/>
              </a:xfrm>
              <a:prstGeom prst="leftBrace">
                <a:avLst>
                  <a:gd name="adj1" fmla="val 2228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20" name="Line 24"/>
              <p:cNvSpPr/>
              <p:nvPr/>
            </p:nvSpPr>
            <p:spPr>
              <a:xfrm flipH="1">
                <a:off x="1544400" y="5543280"/>
                <a:ext cx="1579680" cy="28260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721" name="Line 25"/>
              <p:cNvSpPr/>
              <p:nvPr/>
            </p:nvSpPr>
            <p:spPr>
              <a:xfrm flipH="1">
                <a:off x="2496960" y="5562360"/>
                <a:ext cx="874800" cy="26352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722" name="Line 26"/>
              <p:cNvSpPr/>
              <p:nvPr/>
            </p:nvSpPr>
            <p:spPr>
              <a:xfrm flipH="1">
                <a:off x="3449520" y="5505120"/>
                <a:ext cx="189000" cy="28260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723" name="Line 27"/>
              <p:cNvSpPr/>
              <p:nvPr/>
            </p:nvSpPr>
            <p:spPr>
              <a:xfrm>
                <a:off x="3943080" y="5600520"/>
                <a:ext cx="287280" cy="28116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grpSp>
      </p:grpSp>
      <p:sp>
        <p:nvSpPr>
          <p:cNvPr id="724" name="CustomShape 28"/>
          <p:cNvSpPr/>
          <p:nvPr/>
        </p:nvSpPr>
        <p:spPr>
          <a:xfrm>
            <a:off x="6689880" y="2278080"/>
            <a:ext cx="2238120" cy="3679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262699"/>
                </a:solidFill>
                <a:latin typeface="Times New Roman"/>
              </a:rPr>
              <a:t>111111000101101001</a:t>
            </a:r>
            <a:endParaRPr lang="en-GB" sz="1800" b="0" strike="noStrike" spc="-1">
              <a:latin typeface="Arial"/>
            </a:endParaRPr>
          </a:p>
        </p:txBody>
      </p:sp>
      <p:sp>
        <p:nvSpPr>
          <p:cNvPr id="725" name="CustomShape 29"/>
          <p:cNvSpPr/>
          <p:nvPr/>
        </p:nvSpPr>
        <p:spPr>
          <a:xfrm>
            <a:off x="7256520" y="2739960"/>
            <a:ext cx="1072800" cy="3679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262699"/>
                </a:solidFill>
                <a:latin typeface="Times-Bold"/>
              </a:rPr>
              <a:t>3F169</a:t>
            </a:r>
            <a:r>
              <a:rPr lang="en-US" sz="800" b="0" strike="noStrike" spc="-1">
                <a:solidFill>
                  <a:srgbClr val="262699"/>
                </a:solidFill>
                <a:latin typeface="Times New Roman"/>
              </a:rPr>
              <a:t>16</a:t>
            </a:r>
            <a:endParaRPr lang="en-GB" sz="800" b="0" strike="noStrike" spc="-1">
              <a:latin typeface="Arial"/>
            </a:endParaRPr>
          </a:p>
        </p:txBody>
      </p:sp>
      <p:sp>
        <p:nvSpPr>
          <p:cNvPr id="726" name="CustomShape 30"/>
          <p:cNvSpPr/>
          <p:nvPr/>
        </p:nvSpPr>
        <p:spPr>
          <a:xfrm>
            <a:off x="6353280" y="5270400"/>
            <a:ext cx="817200" cy="3679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262699"/>
                </a:solidFill>
                <a:latin typeface="Times New Roman"/>
              </a:rPr>
              <a:t>CF8E</a:t>
            </a:r>
            <a:r>
              <a:rPr lang="en-US" sz="800" b="0" strike="noStrike" spc="-1">
                <a:solidFill>
                  <a:srgbClr val="262699"/>
                </a:solidFill>
                <a:latin typeface="Times New Roman"/>
              </a:rPr>
              <a:t>16</a:t>
            </a:r>
            <a:endParaRPr lang="en-GB" sz="800" b="0" strike="noStrike" spc="-1">
              <a:latin typeface="Arial"/>
            </a:endParaRPr>
          </a:p>
        </p:txBody>
      </p:sp>
      <p:sp>
        <p:nvSpPr>
          <p:cNvPr id="727" name="CustomShape 31"/>
          <p:cNvSpPr/>
          <p:nvPr/>
        </p:nvSpPr>
        <p:spPr>
          <a:xfrm>
            <a:off x="4640400" y="5656320"/>
            <a:ext cx="2715840" cy="3679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1" strike="noStrike" spc="-1">
                <a:solidFill>
                  <a:srgbClr val="262699"/>
                </a:solidFill>
                <a:latin typeface="Times-Bold"/>
              </a:rPr>
              <a:t>1100111110001110</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dissolve">
                                      <p:cBhvr additive="repl">
                                        <p:cTn id="7" dur="500"/>
                                        <p:tgtEl>
                                          <p:spTgt spid="699">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699">
                                            <p:txEl>
                                              <p:pRg st="1" end="1"/>
                                            </p:txEl>
                                          </p:spTgt>
                                        </p:tgtEl>
                                        <p:attrNameLst>
                                          <p:attrName>style.visibility</p:attrName>
                                        </p:attrNameLst>
                                      </p:cBhvr>
                                      <p:to>
                                        <p:strVal val="visible"/>
                                      </p:to>
                                    </p:set>
                                    <p:animEffect transition="in" filter="dissolve">
                                      <p:cBhvr additive="repl">
                                        <p:cTn id="11" dur="500"/>
                                        <p:tgtEl>
                                          <p:spTgt spid="699">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699">
                                            <p:txEl>
                                              <p:pRg st="2" end="2"/>
                                            </p:txEl>
                                          </p:spTgt>
                                        </p:tgtEl>
                                        <p:attrNameLst>
                                          <p:attrName>style.visibility</p:attrName>
                                        </p:attrNameLst>
                                      </p:cBhvr>
                                      <p:to>
                                        <p:strVal val="visible"/>
                                      </p:to>
                                    </p:set>
                                    <p:animEffect transition="in" filter="dissolve">
                                      <p:cBhvr additive="repl">
                                        <p:cTn id="15" dur="500"/>
                                        <p:tgtEl>
                                          <p:spTgt spid="699">
                                            <p:txEl>
                                              <p:pRg st="2" end="2"/>
                                            </p:txEl>
                                          </p:spTgt>
                                        </p:tgtEl>
                                      </p:cBhvr>
                                    </p:animEffect>
                                  </p:childTnLst>
                                </p:cTn>
                              </p:par>
                            </p:childTnLst>
                          </p:cTn>
                        </p:par>
                      </p:childTnLst>
                    </p:cTn>
                  </p:par>
                  <p:par>
                    <p:cTn id="16" fill="hold" nodeType="clickEffect">
                      <p:stCondLst>
                        <p:cond delay="indefinite"/>
                      </p:stCondLst>
                      <p:childTnLst>
                        <p:par>
                          <p:cTn id="17" fill="hold" nodeType="withEffect">
                            <p:stCondLst>
                              <p:cond delay="0"/>
                            </p:stCondLst>
                            <p:childTnLst>
                              <p:par>
                                <p:cTn id="18" presetID="1" presetClass="entr" fill="hold" nodeType="clickEffect">
                                  <p:stCondLst>
                                    <p:cond delay="0"/>
                                  </p:stCondLst>
                                  <p:childTnLst>
                                    <p:set>
                                      <p:cBhvr>
                                        <p:cTn id="19" dur="1" fill="hold">
                                          <p:stCondLst>
                                            <p:cond delay="0"/>
                                          </p:stCondLst>
                                        </p:cTn>
                                        <p:tgtEl>
                                          <p:spTgt spid="705"/>
                                        </p:tgtEl>
                                        <p:attrNameLst>
                                          <p:attrName>style.visibility</p:attrName>
                                        </p:attrNameLst>
                                      </p:cBhvr>
                                      <p:to>
                                        <p:strVal val="visible"/>
                                      </p:to>
                                    </p:set>
                                  </p:childTnLst>
                                </p:cTn>
                              </p:par>
                            </p:childTnLst>
                          </p:cTn>
                        </p:par>
                      </p:childTnLst>
                    </p:cTn>
                  </p:par>
                  <p:par>
                    <p:cTn id="20" fill="hold" nodeType="clickEffect">
                      <p:stCondLst>
                        <p:cond delay="indefinite"/>
                      </p:stCondLst>
                      <p:childTnLst>
                        <p:par>
                          <p:cTn id="21" fill="hold" nodeType="withEffect">
                            <p:stCondLst>
                              <p:cond delay="0"/>
                            </p:stCondLst>
                            <p:childTnLst>
                              <p:par>
                                <p:cTn id="22" presetID="1" presetClass="entr" fill="hold" nodeType="clickEffect">
                                  <p:stCondLst>
                                    <p:cond delay="0"/>
                                  </p:stCondLst>
                                  <p:childTnLst>
                                    <p:set>
                                      <p:cBhvr>
                                        <p:cTn id="23" dur="1" fill="hold">
                                          <p:stCondLst>
                                            <p:cond delay="0"/>
                                          </p:stCondLst>
                                        </p:cTn>
                                        <p:tgtEl>
                                          <p:spTgt spid="706"/>
                                        </p:tgtEl>
                                        <p:attrNameLst>
                                          <p:attrName>style.visibility</p:attrName>
                                        </p:attrNameLst>
                                      </p:cBhvr>
                                      <p:to>
                                        <p:strVal val="visible"/>
                                      </p:to>
                                    </p:set>
                                  </p:childTnLst>
                                </p:cTn>
                              </p:par>
                            </p:childTnLst>
                          </p:cTn>
                        </p:par>
                      </p:childTnLst>
                    </p:cTn>
                  </p:par>
                  <p:par>
                    <p:cTn id="24" fill="hold" nodeType="clickEffect">
                      <p:stCondLst>
                        <p:cond delay="indefinite"/>
                      </p:stCondLst>
                      <p:childTnLst>
                        <p:par>
                          <p:cTn id="25" fill="hold" nodeType="withEffect">
                            <p:stCondLst>
                              <p:cond delay="0"/>
                            </p:stCondLst>
                            <p:childTnLst>
                              <p:par>
                                <p:cTn id="26" presetID="1" presetClass="entr" fill="hold" nodeType="clickEffect">
                                  <p:stCondLst>
                                    <p:cond delay="0"/>
                                  </p:stCondLst>
                                  <p:childTnLst>
                                    <p:set>
                                      <p:cBhvr>
                                        <p:cTn id="27" dur="1" fill="hold">
                                          <p:stCondLst>
                                            <p:cond delay="0"/>
                                          </p:stCondLst>
                                        </p:cTn>
                                        <p:tgtEl>
                                          <p:spTgt spid="712"/>
                                        </p:tgtEl>
                                        <p:attrNameLst>
                                          <p:attrName>style.visibility</p:attrName>
                                        </p:attrNameLst>
                                      </p:cBhvr>
                                      <p:to>
                                        <p:strVal val="visible"/>
                                      </p:to>
                                    </p:set>
                                  </p:childTnLst>
                                </p:cTn>
                              </p:par>
                            </p:childTnLst>
                          </p:cTn>
                        </p:par>
                      </p:childTnLst>
                    </p:cTn>
                  </p:par>
                  <p:par>
                    <p:cTn id="28" fill="hold" nodeType="clickEffect">
                      <p:stCondLst>
                        <p:cond delay="indefinite"/>
                      </p:stCondLst>
                      <p:childTnLst>
                        <p:par>
                          <p:cTn id="29" fill="hold" nodeType="withEffect">
                            <p:stCondLst>
                              <p:cond delay="0"/>
                            </p:stCondLst>
                            <p:childTnLst>
                              <p:par>
                                <p:cTn id="30" presetID="1" presetClass="entr" fill="hold" nodeType="clickEffect">
                                  <p:stCondLst>
                                    <p:cond delay="0"/>
                                  </p:stCondLst>
                                  <p:childTnLst>
                                    <p:set>
                                      <p:cBhvr>
                                        <p:cTn id="31" dur="1" fill="hold">
                                          <p:stCondLst>
                                            <p:cond delay="0"/>
                                          </p:stCondLst>
                                        </p:cTn>
                                        <p:tgtEl>
                                          <p:spTgt spid="713"/>
                                        </p:tgtEl>
                                        <p:attrNameLst>
                                          <p:attrName>style.visibility</p:attrName>
                                        </p:attrNameLst>
                                      </p:cBhvr>
                                      <p:to>
                                        <p:strVal val="visible"/>
                                      </p:to>
                                    </p:set>
                                  </p:childTnLst>
                                </p:cTn>
                              </p:par>
                            </p:childTnLst>
                          </p:cTn>
                        </p:par>
                      </p:childTnLst>
                    </p:cTn>
                  </p:par>
                  <p:par>
                    <p:cTn id="32" fill="hold" nodeType="clickEffect">
                      <p:stCondLst>
                        <p:cond delay="indefinite"/>
                      </p:stCondLst>
                      <p:childTnLst>
                        <p:par>
                          <p:cTn id="33" fill="hold" nodeType="withEffect">
                            <p:stCondLst>
                              <p:cond delay="0"/>
                            </p:stCondLst>
                            <p:childTnLst>
                              <p:par>
                                <p:cTn id="34" presetID="1" presetClass="entr" fill="hold" nodeType="clickEffect">
                                  <p:stCondLst>
                                    <p:cond delay="0"/>
                                  </p:stCondLst>
                                  <p:childTnLst>
                                    <p:set>
                                      <p:cBhvr>
                                        <p:cTn id="35" dur="1" fill="hold">
                                          <p:stCondLst>
                                            <p:cond delay="0"/>
                                          </p:stCondLst>
                                        </p:cTn>
                                        <p:tgtEl>
                                          <p:spTgt spid="725"/>
                                        </p:tgtEl>
                                        <p:attrNameLst>
                                          <p:attrName>style.visibility</p:attrName>
                                        </p:attrNameLst>
                                      </p:cBhvr>
                                      <p:to>
                                        <p:strVal val="visible"/>
                                      </p:to>
                                    </p:set>
                                  </p:childTnLst>
                                </p:cTn>
                              </p:par>
                            </p:childTnLst>
                          </p:cTn>
                        </p:par>
                      </p:childTnLst>
                    </p:cTn>
                  </p:par>
                  <p:par>
                    <p:cTn id="36" fill="hold" nodeType="clickEffect">
                      <p:stCondLst>
                        <p:cond delay="indefinite"/>
                      </p:stCondLst>
                      <p:childTnLst>
                        <p:par>
                          <p:cTn id="37" fill="hold" nodeType="withEffect">
                            <p:stCondLst>
                              <p:cond delay="0"/>
                            </p:stCondLst>
                            <p:childTnLst>
                              <p:par>
                                <p:cTn id="38" presetID="1" presetClass="entr" fill="hold" nodeType="clickEffect">
                                  <p:stCondLst>
                                    <p:cond delay="0"/>
                                  </p:stCondLst>
                                  <p:childTnLst>
                                    <p:set>
                                      <p:cBhvr>
                                        <p:cTn id="39" dur="1" fill="hold">
                                          <p:stCondLst>
                                            <p:cond delay="0"/>
                                          </p:stCondLst>
                                        </p:cTn>
                                        <p:tgtEl>
                                          <p:spTgt spid="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00E92BE1-6372-4295-8762-580BA9541F82}" type="slidenum">
              <a:rPr lang="en-US" sz="1400" b="0" strike="noStrike" spc="-1">
                <a:solidFill>
                  <a:srgbClr val="000000"/>
                </a:solidFill>
                <a:latin typeface="Arial"/>
              </a:rPr>
              <a:t>82</a:t>
            </a:fld>
            <a:endParaRPr lang="en-GB" sz="1400" b="0" strike="noStrike" spc="-1">
              <a:latin typeface="Arial"/>
            </a:endParaRPr>
          </a:p>
        </p:txBody>
      </p:sp>
      <p:sp>
        <p:nvSpPr>
          <p:cNvPr id="729" name="CustomShape 2"/>
          <p:cNvSpPr/>
          <p:nvPr/>
        </p:nvSpPr>
        <p:spPr>
          <a:xfrm>
            <a:off x="457200" y="274680"/>
            <a:ext cx="8229240" cy="715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Hexadecimal Numbers</a:t>
            </a:r>
            <a:endParaRPr lang="en-GB" sz="4400" b="0" strike="noStrike" spc="-1">
              <a:latin typeface="Arial"/>
            </a:endParaRPr>
          </a:p>
        </p:txBody>
      </p:sp>
      <p:sp>
        <p:nvSpPr>
          <p:cNvPr id="730" name="CustomShape 3"/>
          <p:cNvSpPr/>
          <p:nvPr/>
        </p:nvSpPr>
        <p:spPr>
          <a:xfrm>
            <a:off x="762120" y="1600200"/>
            <a:ext cx="792432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592200" indent="-591840">
              <a:lnSpc>
                <a:spcPct val="100000"/>
              </a:lnSpc>
              <a:spcBef>
                <a:spcPts val="799"/>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3200" b="0" strike="noStrike" spc="-1">
                <a:solidFill>
                  <a:srgbClr val="000000"/>
                </a:solidFill>
                <a:latin typeface="Arial"/>
              </a:rPr>
              <a:t>Hexadecimal-to-decimal conversion</a:t>
            </a:r>
            <a:endParaRPr lang="en-GB" sz="3200" b="0" strike="noStrike" spc="-1">
              <a:latin typeface="Arial"/>
            </a:endParaRPr>
          </a:p>
          <a:p>
            <a:pPr marL="973080" lvl="1" indent="-515520">
              <a:lnSpc>
                <a:spcPct val="100000"/>
              </a:lnSpc>
              <a:spcBef>
                <a:spcPts val="700"/>
              </a:spcBef>
              <a:buClr>
                <a:srgbClr val="000000"/>
              </a:buClr>
              <a:buFont typeface="Arial"/>
              <a:buAutoNum type="arabicPeriod"/>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Convert the hexadecimal to groups of 4-bit binary</a:t>
            </a:r>
            <a:endParaRPr lang="en-GB" sz="2800" b="0" strike="noStrike" spc="-1">
              <a:latin typeface="Arial"/>
            </a:endParaRPr>
          </a:p>
          <a:p>
            <a:pPr marL="973080" lvl="1" indent="-515520">
              <a:lnSpc>
                <a:spcPct val="100000"/>
              </a:lnSpc>
              <a:spcBef>
                <a:spcPts val="700"/>
              </a:spcBef>
              <a:buClr>
                <a:srgbClr val="000000"/>
              </a:buClr>
              <a:buFont typeface="Arial"/>
              <a:buAutoNum type="arabicPeriod"/>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Convert the binary to decimal</a:t>
            </a:r>
            <a:endParaRPr lang="en-GB" sz="2800" b="0" strike="noStrike" spc="-1">
              <a:latin typeface="Arial"/>
            </a:endParaRPr>
          </a:p>
        </p:txBody>
      </p:sp>
      <p:grpSp>
        <p:nvGrpSpPr>
          <p:cNvPr id="731" name="Group 4"/>
          <p:cNvGrpSpPr/>
          <p:nvPr/>
        </p:nvGrpSpPr>
        <p:grpSpPr>
          <a:xfrm>
            <a:off x="228600" y="228600"/>
            <a:ext cx="8592840" cy="6002280"/>
            <a:chOff x="228600" y="228600"/>
            <a:chExt cx="8592840" cy="6002280"/>
          </a:xfrm>
        </p:grpSpPr>
        <p:grpSp>
          <p:nvGrpSpPr>
            <p:cNvPr id="732" name="Group 5"/>
            <p:cNvGrpSpPr/>
            <p:nvPr/>
          </p:nvGrpSpPr>
          <p:grpSpPr>
            <a:xfrm>
              <a:off x="304560" y="304560"/>
              <a:ext cx="8516880" cy="5926320"/>
              <a:chOff x="304560" y="304560"/>
              <a:chExt cx="8516880" cy="5926320"/>
            </a:xfrm>
          </p:grpSpPr>
          <p:sp>
            <p:nvSpPr>
              <p:cNvPr id="733"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34"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35"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
        <p:nvSpPr>
          <p:cNvPr id="736" name="CustomShape 9"/>
          <p:cNvSpPr/>
          <p:nvPr/>
        </p:nvSpPr>
        <p:spPr>
          <a:xfrm>
            <a:off x="1143000" y="3581280"/>
            <a:ext cx="7162560" cy="137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   1      C</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0001</a:t>
            </a:r>
            <a:r>
              <a:rPr lang="en-US" sz="2800" b="1" strike="noStrike" spc="-1">
                <a:solidFill>
                  <a:srgbClr val="000000"/>
                </a:solidFill>
                <a:latin typeface="Times New Roman"/>
              </a:rPr>
              <a:t>1100</a:t>
            </a:r>
            <a:r>
              <a:rPr lang="en-US" sz="2800" b="0" strike="noStrike" spc="-1">
                <a:solidFill>
                  <a:srgbClr val="000000"/>
                </a:solidFill>
                <a:latin typeface="Times New Roman"/>
              </a:rPr>
              <a:t> </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PearsonMATH08"/>
              </a:rPr>
              <a:t>= </a:t>
            </a:r>
            <a:r>
              <a:rPr lang="en-US" sz="2800" b="0" strike="noStrike" spc="-1">
                <a:solidFill>
                  <a:srgbClr val="000000"/>
                </a:solidFill>
                <a:latin typeface="Arial"/>
              </a:rPr>
              <a:t>2</a:t>
            </a:r>
            <a:r>
              <a:rPr lang="en-US" sz="2800" b="0" strike="noStrike" spc="-1" baseline="30000">
                <a:solidFill>
                  <a:srgbClr val="000000"/>
                </a:solidFill>
                <a:latin typeface="Arial"/>
              </a:rPr>
              <a:t>4</a:t>
            </a:r>
            <a:r>
              <a:rPr lang="en-US" sz="1000" b="0" strike="noStrike" spc="-1">
                <a:solidFill>
                  <a:srgbClr val="000000"/>
                </a:solidFill>
                <a:latin typeface="Times New Roman"/>
              </a:rPr>
              <a:t>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3</a:t>
            </a:r>
            <a:r>
              <a:rPr lang="en-US" sz="1000" b="0" strike="noStrike" spc="-1">
                <a:solidFill>
                  <a:srgbClr val="000000"/>
                </a:solidFill>
                <a:latin typeface="Times New Roman"/>
              </a:rPr>
              <a:t>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2</a:t>
            </a:r>
            <a:r>
              <a:rPr lang="en-US" sz="1000" b="0" strike="noStrike" spc="-1">
                <a:solidFill>
                  <a:srgbClr val="000000"/>
                </a:solidFill>
                <a:latin typeface="Times New Roman"/>
              </a:rPr>
              <a:t> </a:t>
            </a:r>
            <a:r>
              <a:rPr lang="en-US" sz="2800" b="0" strike="noStrike" spc="-1">
                <a:solidFill>
                  <a:srgbClr val="000000"/>
                </a:solidFill>
                <a:latin typeface="PearsonMATH08"/>
              </a:rPr>
              <a:t>= </a:t>
            </a:r>
            <a:r>
              <a:rPr lang="en-US" sz="2800" b="0" strike="noStrike" spc="-1">
                <a:solidFill>
                  <a:srgbClr val="000000"/>
                </a:solidFill>
                <a:latin typeface="Times New Roman"/>
              </a:rPr>
              <a:t>16 </a:t>
            </a:r>
            <a:r>
              <a:rPr lang="en-US" sz="2800" b="0" strike="noStrike" spc="-1">
                <a:solidFill>
                  <a:srgbClr val="000000"/>
                </a:solidFill>
                <a:latin typeface="PearsonMATH02"/>
              </a:rPr>
              <a:t>+ </a:t>
            </a:r>
            <a:r>
              <a:rPr lang="en-US" sz="2800" b="0" strike="noStrike" spc="-1">
                <a:solidFill>
                  <a:srgbClr val="000000"/>
                </a:solidFill>
                <a:latin typeface="Times New Roman"/>
              </a:rPr>
              <a:t>8 </a:t>
            </a:r>
            <a:r>
              <a:rPr lang="en-US" sz="2800" b="0" strike="noStrike" spc="-1">
                <a:solidFill>
                  <a:srgbClr val="000000"/>
                </a:solidFill>
                <a:latin typeface="PearsonMATH02"/>
              </a:rPr>
              <a:t>+ </a:t>
            </a:r>
            <a:r>
              <a:rPr lang="en-US" sz="2800" b="0" strike="noStrike" spc="-1">
                <a:solidFill>
                  <a:srgbClr val="000000"/>
                </a:solidFill>
                <a:latin typeface="Times New Roman"/>
              </a:rPr>
              <a:t>4 </a:t>
            </a:r>
            <a:r>
              <a:rPr lang="en-US" sz="2800" b="0" strike="noStrike" spc="-1">
                <a:solidFill>
                  <a:srgbClr val="000000"/>
                </a:solidFill>
                <a:latin typeface="PearsonMATH08"/>
              </a:rPr>
              <a:t>= </a:t>
            </a:r>
            <a:r>
              <a:rPr lang="en-US" sz="2800" b="1" strike="noStrike" spc="-1">
                <a:solidFill>
                  <a:srgbClr val="000000"/>
                </a:solidFill>
                <a:latin typeface="Times-Bold"/>
              </a:rPr>
              <a:t>28</a:t>
            </a:r>
            <a:r>
              <a:rPr lang="en-US" sz="1000" b="0" strike="noStrike" spc="-1">
                <a:solidFill>
                  <a:srgbClr val="000000"/>
                </a:solidFill>
                <a:latin typeface="Times New Roman"/>
              </a:rPr>
              <a:t>10</a:t>
            </a:r>
            <a:endParaRPr lang="en-GB" sz="1000" b="0" strike="noStrike" spc="-1">
              <a:latin typeface="Arial"/>
            </a:endParaRPr>
          </a:p>
        </p:txBody>
      </p:sp>
      <p:sp>
        <p:nvSpPr>
          <p:cNvPr id="737" name="CustomShape 10"/>
          <p:cNvSpPr/>
          <p:nvPr/>
        </p:nvSpPr>
        <p:spPr>
          <a:xfrm>
            <a:off x="1066680" y="4889520"/>
            <a:ext cx="7694280" cy="1800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 A	8	5</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1" strike="noStrike" spc="-1">
                <a:solidFill>
                  <a:srgbClr val="000000"/>
                </a:solidFill>
                <a:latin typeface="Arial"/>
              </a:rPr>
              <a:t>1010</a:t>
            </a:r>
            <a:r>
              <a:rPr lang="en-US" sz="2800" b="0" strike="noStrike" spc="-1">
                <a:solidFill>
                  <a:srgbClr val="000000"/>
                </a:solidFill>
                <a:latin typeface="Arial"/>
              </a:rPr>
              <a:t>1000</a:t>
            </a:r>
            <a:r>
              <a:rPr lang="en-US" sz="2800" b="1" strike="noStrike" spc="-1">
                <a:solidFill>
                  <a:srgbClr val="000000"/>
                </a:solidFill>
                <a:latin typeface="Arial"/>
              </a:rPr>
              <a:t>0101</a:t>
            </a:r>
            <a:r>
              <a:rPr lang="en-US" sz="2800" b="0" strike="noStrike" spc="-1">
                <a:solidFill>
                  <a:srgbClr val="000000"/>
                </a:solidFill>
                <a:latin typeface="PearsonMATH08"/>
              </a:rPr>
              <a:t>= </a:t>
            </a:r>
            <a:r>
              <a:rPr lang="en-US" sz="2800" b="0" strike="noStrike" spc="-1">
                <a:solidFill>
                  <a:srgbClr val="000000"/>
                </a:solidFill>
                <a:latin typeface="Arial"/>
              </a:rPr>
              <a:t>2</a:t>
            </a:r>
            <a:r>
              <a:rPr lang="en-US" sz="2800" b="0" strike="noStrike" spc="-1" baseline="30000">
                <a:solidFill>
                  <a:srgbClr val="000000"/>
                </a:solidFill>
                <a:latin typeface="Arial"/>
              </a:rPr>
              <a:t>11</a:t>
            </a:r>
            <a:r>
              <a:rPr lang="en-US" sz="1000" b="0" strike="noStrike" spc="-1">
                <a:solidFill>
                  <a:srgbClr val="000000"/>
                </a:solidFill>
                <a:latin typeface="Times New Roman"/>
              </a:rPr>
              <a:t>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9</a:t>
            </a:r>
            <a:r>
              <a:rPr lang="en-US" sz="1000" b="0" strike="noStrike" spc="-1">
                <a:solidFill>
                  <a:srgbClr val="000000"/>
                </a:solidFill>
                <a:latin typeface="Times New Roman"/>
              </a:rPr>
              <a:t>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7</a:t>
            </a:r>
            <a:r>
              <a:rPr lang="en-US" sz="1000" b="0" strike="noStrike" spc="-1">
                <a:solidFill>
                  <a:srgbClr val="000000"/>
                </a:solidFill>
                <a:latin typeface="Times New Roman"/>
              </a:rPr>
              <a:t>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2 </a:t>
            </a:r>
            <a:r>
              <a:rPr lang="en-US" sz="2800" b="0" strike="noStrike" spc="-1">
                <a:solidFill>
                  <a:srgbClr val="000000"/>
                </a:solidFill>
                <a:latin typeface="PearsonMATH02"/>
              </a:rPr>
              <a:t>+ </a:t>
            </a:r>
            <a:r>
              <a:rPr lang="en-US" sz="2800" b="0" strike="noStrike" spc="-1">
                <a:solidFill>
                  <a:srgbClr val="000000"/>
                </a:solidFill>
                <a:latin typeface="Arial"/>
              </a:rPr>
              <a:t>2</a:t>
            </a:r>
            <a:r>
              <a:rPr lang="en-US" sz="2800" b="0" strike="noStrike" spc="-1" baseline="30000">
                <a:solidFill>
                  <a:srgbClr val="000000"/>
                </a:solidFill>
                <a:latin typeface="Arial"/>
              </a:rPr>
              <a:t>0 </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baseline="30000">
                <a:solidFill>
                  <a:srgbClr val="000000"/>
                </a:solidFill>
                <a:latin typeface="PearsonMATH08"/>
              </a:rPr>
              <a:t>					  </a:t>
            </a:r>
            <a:r>
              <a:rPr lang="en-US" sz="2800" b="0" strike="noStrike" spc="-1">
                <a:solidFill>
                  <a:srgbClr val="000000"/>
                </a:solidFill>
                <a:latin typeface="PearsonMATH08"/>
              </a:rPr>
              <a:t>= </a:t>
            </a:r>
            <a:r>
              <a:rPr lang="en-US" sz="2800" b="0" strike="noStrike" spc="-1">
                <a:solidFill>
                  <a:srgbClr val="000000"/>
                </a:solidFill>
                <a:latin typeface="Times New Roman"/>
              </a:rPr>
              <a:t>2048 + 512 + 128 + 4 + 1 </a:t>
            </a:r>
            <a:endParaRPr lang="en-GB" sz="2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Times New Roman"/>
              </a:rPr>
              <a:t>					  = </a:t>
            </a:r>
            <a:r>
              <a:rPr lang="en-US" sz="2800" b="1" strike="noStrike" spc="-1">
                <a:solidFill>
                  <a:srgbClr val="000000"/>
                </a:solidFill>
                <a:latin typeface="Times New Roman"/>
              </a:rPr>
              <a:t>2693</a:t>
            </a:r>
            <a:r>
              <a:rPr lang="en-US" sz="1800" b="1" strike="noStrike" spc="-1">
                <a:solidFill>
                  <a:srgbClr val="000000"/>
                </a:solidFill>
                <a:latin typeface="Times New Roman"/>
              </a:rPr>
              <a:t>10</a:t>
            </a:r>
            <a:endParaRPr lang="en-GB" sz="1800" b="0" strike="noStrike" spc="-1">
              <a:latin typeface="Arial"/>
            </a:endParaRPr>
          </a:p>
        </p:txBody>
      </p:sp>
      <p:sp>
        <p:nvSpPr>
          <p:cNvPr id="738" name="CustomShape 11"/>
          <p:cNvSpPr/>
          <p:nvPr/>
        </p:nvSpPr>
        <p:spPr>
          <a:xfrm>
            <a:off x="6750000" y="2913120"/>
            <a:ext cx="2284200" cy="1760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7000"/>
              </a:lnSpc>
              <a:spcAft>
                <a:spcPts val="799"/>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3333CC"/>
                </a:solidFill>
                <a:latin typeface="Calibri"/>
              </a:rPr>
              <a:t>16</a:t>
            </a:r>
            <a:r>
              <a:rPr lang="en-US" sz="2400" b="0" strike="noStrike" spc="-1" baseline="30000">
                <a:solidFill>
                  <a:srgbClr val="3333CC"/>
                </a:solidFill>
                <a:latin typeface="Calibri"/>
              </a:rPr>
              <a:t>3</a:t>
            </a:r>
            <a:r>
              <a:rPr lang="en-US" sz="2400" b="0" strike="noStrike" spc="-1">
                <a:solidFill>
                  <a:srgbClr val="3333CC"/>
                </a:solidFill>
                <a:latin typeface="Calibri"/>
              </a:rPr>
              <a:t> 16</a:t>
            </a:r>
            <a:r>
              <a:rPr lang="en-US" sz="2400" b="0" strike="noStrike" spc="-1" baseline="30000">
                <a:solidFill>
                  <a:srgbClr val="3333CC"/>
                </a:solidFill>
                <a:latin typeface="Calibri"/>
              </a:rPr>
              <a:t>2</a:t>
            </a:r>
            <a:r>
              <a:rPr lang="en-US" sz="2400" b="0" strike="noStrike" spc="-1">
                <a:solidFill>
                  <a:srgbClr val="3333CC"/>
                </a:solidFill>
                <a:latin typeface="Calibri"/>
              </a:rPr>
              <a:t> 16</a:t>
            </a:r>
            <a:r>
              <a:rPr lang="en-US" sz="2400" b="0" strike="noStrike" spc="-1" baseline="30000">
                <a:solidFill>
                  <a:srgbClr val="3333CC"/>
                </a:solidFill>
                <a:latin typeface="Calibri"/>
              </a:rPr>
              <a:t>1</a:t>
            </a:r>
            <a:r>
              <a:rPr lang="en-US" sz="2400" b="0" strike="noStrike" spc="-1">
                <a:solidFill>
                  <a:srgbClr val="3333CC"/>
                </a:solidFill>
                <a:latin typeface="Calibri"/>
              </a:rPr>
              <a:t> 16</a:t>
            </a:r>
            <a:r>
              <a:rPr lang="en-US" sz="2400" b="0" strike="noStrike" spc="-1" baseline="30000">
                <a:solidFill>
                  <a:srgbClr val="3333CC"/>
                </a:solidFill>
                <a:latin typeface="Calibri"/>
              </a:rPr>
              <a:t>0</a:t>
            </a:r>
            <a:endParaRPr lang="en-GB" sz="2400" b="0" strike="noStrike" spc="-1">
              <a:latin typeface="Arial"/>
            </a:endParaRPr>
          </a:p>
          <a:p>
            <a:pPr>
              <a:lnSpc>
                <a:spcPct val="107000"/>
              </a:lnSpc>
              <a:spcAft>
                <a:spcPts val="799"/>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3333CC"/>
                </a:solidFill>
                <a:latin typeface="Calibri"/>
              </a:rPr>
              <a:t>4096 256 16 1</a:t>
            </a:r>
            <a:endParaRPr lang="en-GB" sz="2400" b="0" strike="noStrike" spc="-1">
              <a:latin typeface="Arial"/>
            </a:endParaRPr>
          </a:p>
        </p:txBody>
      </p:sp>
      <p:sp>
        <p:nvSpPr>
          <p:cNvPr id="739" name="CustomShape 12"/>
          <p:cNvSpPr/>
          <p:nvPr/>
        </p:nvSpPr>
        <p:spPr>
          <a:xfrm>
            <a:off x="6821640" y="4125960"/>
            <a:ext cx="2126880" cy="64260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3333CC"/>
                </a:solidFill>
                <a:latin typeface="Times New Roman"/>
              </a:rPr>
              <a:t>E5</a:t>
            </a:r>
            <a:r>
              <a:rPr lang="en-US" sz="800" b="0" strike="noStrike" spc="-1">
                <a:solidFill>
                  <a:srgbClr val="3333CC"/>
                </a:solidFill>
                <a:latin typeface="Times New Roman"/>
              </a:rPr>
              <a:t>16=</a:t>
            </a:r>
            <a:r>
              <a:rPr lang="en-US" sz="1800" b="1" strike="noStrike" spc="-1">
                <a:solidFill>
                  <a:srgbClr val="3333CC"/>
                </a:solidFill>
                <a:latin typeface="Arial"/>
              </a:rPr>
              <a:t>=229</a:t>
            </a:r>
            <a:r>
              <a:rPr lang="en-US" sz="1800" b="0" strike="noStrike" spc="-1">
                <a:solidFill>
                  <a:srgbClr val="3333CC"/>
                </a:solidFill>
                <a:latin typeface="Arial"/>
              </a:rPr>
              <a:t>10</a:t>
            </a:r>
            <a:endParaRPr lang="en-GB" sz="1800" b="0" strike="noStrike" spc="-1">
              <a:latin typeface="Arial"/>
            </a:endParaRPr>
          </a:p>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3333CC"/>
                </a:solidFill>
                <a:latin typeface="Arial"/>
              </a:rPr>
              <a:t>B2F816= </a:t>
            </a:r>
            <a:r>
              <a:rPr lang="en-US" sz="1800" b="1" strike="noStrike" spc="-1">
                <a:solidFill>
                  <a:srgbClr val="3333CC"/>
                </a:solidFill>
                <a:latin typeface="Arial"/>
              </a:rPr>
              <a:t>45,816</a:t>
            </a:r>
            <a:r>
              <a:rPr lang="en-US" sz="1800" b="0" strike="noStrike" spc="-1">
                <a:solidFill>
                  <a:srgbClr val="3333CC"/>
                </a:solidFill>
                <a:latin typeface="Arial"/>
              </a:rPr>
              <a:t>10</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animEffect transition="in" filter="dissolve">
                                      <p:cBhvr additive="repl">
                                        <p:cTn id="7" dur="500"/>
                                        <p:tgtEl>
                                          <p:spTgt spid="730">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730">
                                            <p:txEl>
                                              <p:pRg st="1" end="1"/>
                                            </p:txEl>
                                          </p:spTgt>
                                        </p:tgtEl>
                                        <p:attrNameLst>
                                          <p:attrName>style.visibility</p:attrName>
                                        </p:attrNameLst>
                                      </p:cBhvr>
                                      <p:to>
                                        <p:strVal val="visible"/>
                                      </p:to>
                                    </p:set>
                                    <p:animEffect transition="in" filter="dissolve">
                                      <p:cBhvr additive="repl">
                                        <p:cTn id="11" dur="500"/>
                                        <p:tgtEl>
                                          <p:spTgt spid="730">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730">
                                            <p:txEl>
                                              <p:pRg st="2" end="2"/>
                                            </p:txEl>
                                          </p:spTgt>
                                        </p:tgtEl>
                                        <p:attrNameLst>
                                          <p:attrName>style.visibility</p:attrName>
                                        </p:attrNameLst>
                                      </p:cBhvr>
                                      <p:to>
                                        <p:strVal val="visible"/>
                                      </p:to>
                                    </p:set>
                                    <p:animEffect transition="in" filter="dissolve">
                                      <p:cBhvr additive="repl">
                                        <p:cTn id="15" dur="500"/>
                                        <p:tgtEl>
                                          <p:spTgt spid="7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DF71CD8-B6D5-43A3-A064-84F8601DCD92}" type="slidenum">
              <a:rPr lang="en-US" sz="1400" b="0" strike="noStrike" spc="-1">
                <a:solidFill>
                  <a:srgbClr val="000000"/>
                </a:solidFill>
                <a:latin typeface="Arial"/>
              </a:rPr>
              <a:t>83</a:t>
            </a:fld>
            <a:endParaRPr lang="en-GB" sz="1400" b="0" strike="noStrike" spc="-1">
              <a:latin typeface="Arial"/>
            </a:endParaRPr>
          </a:p>
        </p:txBody>
      </p:sp>
      <p:sp>
        <p:nvSpPr>
          <p:cNvPr id="741" name="CustomShape 2"/>
          <p:cNvSpPr/>
          <p:nvPr/>
        </p:nvSpPr>
        <p:spPr>
          <a:xfrm>
            <a:off x="457200" y="274680"/>
            <a:ext cx="8229240" cy="715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Hexadecimal Numbers</a:t>
            </a:r>
            <a:endParaRPr lang="en-GB" sz="4400" b="0" strike="noStrike" spc="-1">
              <a:latin typeface="Arial"/>
            </a:endParaRPr>
          </a:p>
        </p:txBody>
      </p:sp>
      <p:sp>
        <p:nvSpPr>
          <p:cNvPr id="742" name="CustomShape 3"/>
          <p:cNvSpPr/>
          <p:nvPr/>
        </p:nvSpPr>
        <p:spPr>
          <a:xfrm>
            <a:off x="762120" y="1600200"/>
            <a:ext cx="792432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592200" indent="-591840">
              <a:lnSpc>
                <a:spcPct val="100000"/>
              </a:lnSpc>
              <a:spcBef>
                <a:spcPts val="799"/>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3200" b="0" strike="noStrike" spc="-1">
                <a:solidFill>
                  <a:srgbClr val="000000"/>
                </a:solidFill>
                <a:latin typeface="Arial"/>
              </a:rPr>
              <a:t>Decimal-to-hexadecimal conversion</a:t>
            </a:r>
            <a:endParaRPr lang="en-GB" sz="3200" b="0" strike="noStrike" spc="-1">
              <a:latin typeface="Arial"/>
            </a:endParaRPr>
          </a:p>
          <a:p>
            <a:pPr marL="973080" lvl="1" indent="-515520">
              <a:lnSpc>
                <a:spcPct val="100000"/>
              </a:lnSpc>
              <a:spcBef>
                <a:spcPts val="700"/>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Convert to binary by repeated division by 2 and then convert binary to hex</a:t>
            </a:r>
            <a:endParaRPr lang="en-GB" sz="2800" b="0" strike="noStrike" spc="-1">
              <a:latin typeface="Arial"/>
            </a:endParaRPr>
          </a:p>
          <a:p>
            <a:pPr marL="973080" lvl="1" indent="-515520">
              <a:lnSpc>
                <a:spcPct val="100000"/>
              </a:lnSpc>
              <a:spcBef>
                <a:spcPts val="700"/>
              </a:spcBef>
              <a:buClr>
                <a:srgbClr val="000000"/>
              </a:buClr>
              <a:buFont typeface="Arial"/>
              <a:buChar char="–"/>
              <a:tabLst>
                <a:tab pos="592200" algn="l"/>
                <a:tab pos="1049400" algn="l"/>
                <a:tab pos="1506600" algn="l"/>
                <a:tab pos="1963800" algn="l"/>
                <a:tab pos="2421000" algn="l"/>
                <a:tab pos="2878200" algn="l"/>
                <a:tab pos="3335400" algn="l"/>
                <a:tab pos="3792600" algn="l"/>
                <a:tab pos="4249800" algn="l"/>
                <a:tab pos="4707000" algn="l"/>
                <a:tab pos="5164200" algn="l"/>
                <a:tab pos="5621400" algn="l"/>
                <a:tab pos="6078600" algn="l"/>
                <a:tab pos="6535800" algn="l"/>
                <a:tab pos="6993000" algn="l"/>
                <a:tab pos="7450200" algn="l"/>
                <a:tab pos="7907400" algn="l"/>
                <a:tab pos="8364600" algn="l"/>
                <a:tab pos="8821800" algn="l"/>
                <a:tab pos="9279000" algn="l"/>
                <a:tab pos="9736200" algn="l"/>
                <a:tab pos="10058400" algn="l"/>
                <a:tab pos="10515600" algn="l"/>
                <a:tab pos="10777680" algn="l"/>
                <a:tab pos="10779120" algn="l"/>
                <a:tab pos="10780560" algn="l"/>
              </a:tabLst>
            </a:pPr>
            <a:r>
              <a:rPr lang="en-US" sz="2800" b="0" strike="noStrike" spc="-1">
                <a:solidFill>
                  <a:srgbClr val="000000"/>
                </a:solidFill>
                <a:latin typeface="Arial"/>
              </a:rPr>
              <a:t>Repeated division by 16</a:t>
            </a:r>
            <a:endParaRPr lang="en-GB" sz="2800" b="0" strike="noStrike" spc="-1">
              <a:latin typeface="Arial"/>
            </a:endParaRPr>
          </a:p>
          <a:p>
            <a:pPr marL="606600" indent="-591840">
              <a:lnSpc>
                <a:spcPct val="100000"/>
              </a:lnSpc>
              <a:spcBef>
                <a:spcPts val="799"/>
              </a:spcBef>
              <a:tabLst>
                <a:tab pos="0" algn="l"/>
              </a:tabLst>
            </a:pPr>
            <a:endParaRPr lang="en-GB" sz="2800" b="0" strike="noStrike" spc="-1">
              <a:latin typeface="Arial"/>
            </a:endParaRPr>
          </a:p>
        </p:txBody>
      </p:sp>
      <p:grpSp>
        <p:nvGrpSpPr>
          <p:cNvPr id="743" name="Group 4"/>
          <p:cNvGrpSpPr/>
          <p:nvPr/>
        </p:nvGrpSpPr>
        <p:grpSpPr>
          <a:xfrm>
            <a:off x="228600" y="228600"/>
            <a:ext cx="8592840" cy="6002280"/>
            <a:chOff x="228600" y="228600"/>
            <a:chExt cx="8592840" cy="6002280"/>
          </a:xfrm>
        </p:grpSpPr>
        <p:grpSp>
          <p:nvGrpSpPr>
            <p:cNvPr id="744" name="Group 5"/>
            <p:cNvGrpSpPr/>
            <p:nvPr/>
          </p:nvGrpSpPr>
          <p:grpSpPr>
            <a:xfrm>
              <a:off x="304560" y="304560"/>
              <a:ext cx="8516880" cy="5926320"/>
              <a:chOff x="304560" y="304560"/>
              <a:chExt cx="8516880" cy="5926320"/>
            </a:xfrm>
          </p:grpSpPr>
          <p:sp>
            <p:nvSpPr>
              <p:cNvPr id="74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4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4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742">
                                            <p:txEl>
                                              <p:pRg st="0" end="0"/>
                                            </p:txEl>
                                          </p:spTgt>
                                        </p:tgtEl>
                                        <p:attrNameLst>
                                          <p:attrName>style.visibility</p:attrName>
                                        </p:attrNameLst>
                                      </p:cBhvr>
                                      <p:to>
                                        <p:strVal val="visible"/>
                                      </p:to>
                                    </p:set>
                                    <p:animEffect transition="in" filter="dissolve">
                                      <p:cBhvr additive="repl">
                                        <p:cTn id="7" dur="500"/>
                                        <p:tgtEl>
                                          <p:spTgt spid="742">
                                            <p:txEl>
                                              <p:pRg st="0" end="0"/>
                                            </p:txEl>
                                          </p:spTgt>
                                        </p:tgtEl>
                                      </p:cBhvr>
                                    </p:animEffect>
                                  </p:childTnLst>
                                </p:cTn>
                              </p:par>
                              <p:par>
                                <p:cTn id="8" presetID="9" presetClass="entr" fill="hold" nodeType="withEffect">
                                  <p:stCondLst>
                                    <p:cond delay="0"/>
                                  </p:stCondLst>
                                  <p:childTnLst>
                                    <p:set>
                                      <p:cBhvr>
                                        <p:cTn id="9" dur="1" fill="hold">
                                          <p:stCondLst>
                                            <p:cond delay="0"/>
                                          </p:stCondLst>
                                        </p:cTn>
                                        <p:tgtEl>
                                          <p:spTgt spid="742">
                                            <p:txEl>
                                              <p:pRg st="1" end="1"/>
                                            </p:txEl>
                                          </p:spTgt>
                                        </p:tgtEl>
                                        <p:attrNameLst>
                                          <p:attrName>style.visibility</p:attrName>
                                        </p:attrNameLst>
                                      </p:cBhvr>
                                      <p:to>
                                        <p:strVal val="visible"/>
                                      </p:to>
                                    </p:set>
                                    <p:animEffect transition="in" filter="dissolve">
                                      <p:cBhvr additive="repl">
                                        <p:cTn id="10" dur="500"/>
                                        <p:tgtEl>
                                          <p:spTgt spid="742">
                                            <p:txEl>
                                              <p:pRg st="1" end="1"/>
                                            </p:txEl>
                                          </p:spTgt>
                                        </p:tgtEl>
                                      </p:cBhvr>
                                    </p:animEffect>
                                  </p:childTnLst>
                                </p:cTn>
                              </p:par>
                              <p:par>
                                <p:cTn id="11" presetID="9" presetClass="entr" fill="hold" nodeType="withEffect">
                                  <p:stCondLst>
                                    <p:cond delay="0"/>
                                  </p:stCondLst>
                                  <p:childTnLst>
                                    <p:set>
                                      <p:cBhvr>
                                        <p:cTn id="12" dur="1" fill="hold">
                                          <p:stCondLst>
                                            <p:cond delay="0"/>
                                          </p:stCondLst>
                                        </p:cTn>
                                        <p:tgtEl>
                                          <p:spTgt spid="742">
                                            <p:txEl>
                                              <p:pRg st="2" end="2"/>
                                            </p:txEl>
                                          </p:spTgt>
                                        </p:tgtEl>
                                        <p:attrNameLst>
                                          <p:attrName>style.visibility</p:attrName>
                                        </p:attrNameLst>
                                      </p:cBhvr>
                                      <p:to>
                                        <p:strVal val="visible"/>
                                      </p:to>
                                    </p:set>
                                    <p:animEffect transition="in" filter="dissolve">
                                      <p:cBhvr additive="repl">
                                        <p:cTn id="13" dur="500"/>
                                        <p:tgtEl>
                                          <p:spTgt spid="7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244B75A-4018-443E-ABB3-59CE24876506}" type="slidenum">
              <a:rPr lang="en-US" sz="1400" b="0" strike="noStrike" spc="-1">
                <a:solidFill>
                  <a:srgbClr val="000000"/>
                </a:solidFill>
                <a:latin typeface="Arial"/>
              </a:rPr>
              <a:t>84</a:t>
            </a:fld>
            <a:endParaRPr lang="en-GB" sz="1400" b="0" strike="noStrike" spc="-1">
              <a:latin typeface="Arial"/>
            </a:endParaRPr>
          </a:p>
        </p:txBody>
      </p:sp>
      <p:sp>
        <p:nvSpPr>
          <p:cNvPr id="749" name="CustomShape 2"/>
          <p:cNvSpPr/>
          <p:nvPr/>
        </p:nvSpPr>
        <p:spPr>
          <a:xfrm>
            <a:off x="343080" y="419040"/>
            <a:ext cx="7962480" cy="742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0000"/>
                </a:solidFill>
                <a:latin typeface="Arial"/>
              </a:rPr>
              <a:t>Figure 2–4</a:t>
            </a:r>
            <a:r>
              <a:rPr lang="en-US" sz="2000" b="0" strike="noStrike" spc="-1">
                <a:solidFill>
                  <a:srgbClr val="000000"/>
                </a:solidFill>
                <a:latin typeface="Arial"/>
              </a:rPr>
              <a:t>      </a:t>
            </a:r>
            <a:r>
              <a:t/>
            </a:r>
            <a:br/>
            <a:r>
              <a:rPr lang="en-US" sz="2000" b="0" strike="noStrike" spc="-1">
                <a:solidFill>
                  <a:srgbClr val="000000"/>
                </a:solidFill>
                <a:latin typeface="Arial"/>
              </a:rPr>
              <a:t>Getting the 2’s complement of a hexadecimal number, Method 1.</a:t>
            </a:r>
            <a:r>
              <a:rPr lang="en-US" sz="1200" b="0" strike="noStrike" spc="-1">
                <a:solidFill>
                  <a:srgbClr val="000000"/>
                </a:solidFill>
                <a:latin typeface="Arial"/>
              </a:rPr>
              <a:t> </a:t>
            </a:r>
            <a:endParaRPr lang="en-GB" sz="1200" b="0" strike="noStrike" spc="-1">
              <a:latin typeface="Arial"/>
            </a:endParaRPr>
          </a:p>
        </p:txBody>
      </p:sp>
      <p:pic>
        <p:nvPicPr>
          <p:cNvPr id="750" name="Picture 3"/>
          <p:cNvPicPr/>
          <p:nvPr/>
        </p:nvPicPr>
        <p:blipFill>
          <a:blip r:embed="rId3"/>
          <a:stretch/>
        </p:blipFill>
        <p:spPr>
          <a:xfrm>
            <a:off x="228600" y="1774800"/>
            <a:ext cx="8341920" cy="3308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1"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187D80EE-AF32-48B2-A8B7-FF2456BDF003}" type="slidenum">
              <a:rPr lang="en-US" sz="1400" b="0" strike="noStrike" spc="-1">
                <a:solidFill>
                  <a:srgbClr val="000000"/>
                </a:solidFill>
                <a:latin typeface="Arial"/>
              </a:rPr>
              <a:t>85</a:t>
            </a:fld>
            <a:endParaRPr lang="en-GB" sz="1400" b="0" strike="noStrike" spc="-1">
              <a:latin typeface="Arial"/>
            </a:endParaRPr>
          </a:p>
        </p:txBody>
      </p:sp>
      <p:sp>
        <p:nvSpPr>
          <p:cNvPr id="752" name="CustomShape 2"/>
          <p:cNvSpPr/>
          <p:nvPr/>
        </p:nvSpPr>
        <p:spPr>
          <a:xfrm>
            <a:off x="152280" y="228600"/>
            <a:ext cx="8572320" cy="8568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000" b="1" strike="noStrike" spc="-1">
                <a:solidFill>
                  <a:srgbClr val="000000"/>
                </a:solidFill>
                <a:latin typeface="Arial"/>
              </a:rPr>
              <a:t>Figure 2–5</a:t>
            </a:r>
            <a:r>
              <a:rPr lang="en-US" sz="2000" b="0" strike="noStrike" spc="-1">
                <a:solidFill>
                  <a:srgbClr val="000000"/>
                </a:solidFill>
                <a:latin typeface="Arial"/>
              </a:rPr>
              <a:t>      </a:t>
            </a:r>
            <a:r>
              <a:t/>
            </a:r>
            <a:br/>
            <a:r>
              <a:rPr lang="en-US" sz="2000" b="0" strike="noStrike" spc="-1">
                <a:solidFill>
                  <a:srgbClr val="000000"/>
                </a:solidFill>
                <a:latin typeface="Arial"/>
              </a:rPr>
              <a:t>Getting the 2’s complement of a hexadecimal number, Method 2.</a:t>
            </a:r>
            <a:r>
              <a:rPr lang="en-US" sz="1200" b="0" strike="noStrike" spc="-1">
                <a:solidFill>
                  <a:srgbClr val="000000"/>
                </a:solidFill>
                <a:latin typeface="Arial"/>
              </a:rPr>
              <a:t> </a:t>
            </a:r>
            <a:endParaRPr lang="en-GB" sz="1200" b="0" strike="noStrike" spc="-1">
              <a:latin typeface="Arial"/>
            </a:endParaRPr>
          </a:p>
        </p:txBody>
      </p:sp>
      <p:pic>
        <p:nvPicPr>
          <p:cNvPr id="753" name="Picture 3"/>
          <p:cNvPicPr/>
          <p:nvPr/>
        </p:nvPicPr>
        <p:blipFill>
          <a:blip r:embed="rId3"/>
          <a:stretch/>
        </p:blipFill>
        <p:spPr>
          <a:xfrm>
            <a:off x="228600" y="1774800"/>
            <a:ext cx="8341920" cy="33080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4"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66D11CE-3F11-490D-9F69-49E09566CEED}" type="slidenum">
              <a:rPr lang="en-US" sz="1400" b="0" strike="noStrike" spc="-1">
                <a:solidFill>
                  <a:srgbClr val="000000"/>
                </a:solidFill>
                <a:latin typeface="Arial"/>
              </a:rPr>
              <a:t>86</a:t>
            </a:fld>
            <a:endParaRPr lang="en-GB" sz="1400" b="0" strike="noStrike" spc="-1">
              <a:latin typeface="Arial"/>
            </a:endParaRPr>
          </a:p>
        </p:txBody>
      </p:sp>
      <p:sp>
        <p:nvSpPr>
          <p:cNvPr id="755"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Octal</a:t>
            </a:r>
            <a:endParaRPr lang="en-GB" sz="4400" b="0" strike="noStrike" spc="-1">
              <a:latin typeface="Arial"/>
            </a:endParaRPr>
          </a:p>
        </p:txBody>
      </p:sp>
      <p:sp>
        <p:nvSpPr>
          <p:cNvPr id="756" name="CustomShape 3"/>
          <p:cNvSpPr/>
          <p:nvPr/>
        </p:nvSpPr>
        <p:spPr>
          <a:xfrm>
            <a:off x="457200" y="1600200"/>
            <a:ext cx="8229240" cy="2906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Not used as frequently</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Convert binary to octal</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Can group in 3 bits instead of 4 bits like Hex.</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Symbols range from 0 to 7</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Example.  Convert  01011010 to octal.</a:t>
            </a:r>
            <a:endParaRPr lang="en-GB" sz="3200" b="0" strike="noStrike" spc="-1">
              <a:latin typeface="Arial"/>
            </a:endParaRPr>
          </a:p>
        </p:txBody>
      </p:sp>
      <p:grpSp>
        <p:nvGrpSpPr>
          <p:cNvPr id="757" name="Group 4"/>
          <p:cNvGrpSpPr/>
          <p:nvPr/>
        </p:nvGrpSpPr>
        <p:grpSpPr>
          <a:xfrm>
            <a:off x="4457880" y="4362840"/>
            <a:ext cx="4668120" cy="749880"/>
            <a:chOff x="4457880" y="4362840"/>
            <a:chExt cx="4668120" cy="749880"/>
          </a:xfrm>
        </p:grpSpPr>
        <p:sp>
          <p:nvSpPr>
            <p:cNvPr id="758" name="CustomShape 5"/>
            <p:cNvSpPr/>
            <p:nvPr/>
          </p:nvSpPr>
          <p:spPr>
            <a:xfrm rot="16200000">
              <a:off x="4619520" y="4200840"/>
              <a:ext cx="115560" cy="439200"/>
            </a:xfrm>
            <a:prstGeom prst="leftBrace">
              <a:avLst>
                <a:gd name="adj1" fmla="val 31621"/>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59" name="CustomShape 6"/>
            <p:cNvSpPr/>
            <p:nvPr/>
          </p:nvSpPr>
          <p:spPr>
            <a:xfrm rot="16200000">
              <a:off x="5200560" y="4153320"/>
              <a:ext cx="115560" cy="534600"/>
            </a:xfrm>
            <a:prstGeom prst="leftBrace">
              <a:avLst>
                <a:gd name="adj1" fmla="val 3847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60" name="CustomShape 7"/>
            <p:cNvSpPr/>
            <p:nvPr/>
          </p:nvSpPr>
          <p:spPr>
            <a:xfrm rot="16200000">
              <a:off x="5905440" y="4115160"/>
              <a:ext cx="115560" cy="610920"/>
            </a:xfrm>
            <a:prstGeom prst="leftBrace">
              <a:avLst>
                <a:gd name="adj1" fmla="val 43950"/>
                <a:gd name="adj2" fmla="val 50000"/>
              </a:avLst>
            </a:prstGeom>
            <a:noFill/>
            <a:ln w="9360" cap="sq">
              <a:solidFill>
                <a:srgbClr val="FF3300"/>
              </a:solidFill>
              <a:miter/>
            </a:ln>
          </p:spPr>
          <p:style>
            <a:lnRef idx="0">
              <a:scrgbClr r="0" g="0" b="0"/>
            </a:lnRef>
            <a:fillRef idx="0">
              <a:scrgbClr r="0" g="0" b="0"/>
            </a:fillRef>
            <a:effectRef idx="0">
              <a:scrgbClr r="0" g="0" b="0"/>
            </a:effectRef>
            <a:fontRef idx="minor"/>
          </p:style>
        </p:sp>
        <p:sp>
          <p:nvSpPr>
            <p:cNvPr id="761" name="CustomShape 8"/>
            <p:cNvSpPr/>
            <p:nvPr/>
          </p:nvSpPr>
          <p:spPr>
            <a:xfrm>
              <a:off x="4495680" y="4533840"/>
              <a:ext cx="4630320" cy="57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    3     2    =   132</a:t>
              </a:r>
              <a:r>
                <a:rPr lang="en-US" sz="2800" b="0" strike="noStrike" spc="-1" baseline="-25000">
                  <a:solidFill>
                    <a:srgbClr val="000000"/>
                  </a:solidFill>
                  <a:latin typeface="Arial"/>
                </a:rPr>
                <a:t>8</a:t>
              </a:r>
              <a:endParaRPr lang="en-GB" sz="2800" b="0" strike="noStrike" spc="-1">
                <a:latin typeface="Arial"/>
              </a:endParaRPr>
            </a:p>
          </p:txBody>
        </p:sp>
      </p:grpSp>
      <p:sp>
        <p:nvSpPr>
          <p:cNvPr id="762" name="CustomShape 9"/>
          <p:cNvSpPr/>
          <p:nvPr/>
        </p:nvSpPr>
        <p:spPr>
          <a:xfrm>
            <a:off x="533520" y="5208480"/>
            <a:ext cx="8229240" cy="8298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Example.  Convert  105</a:t>
            </a:r>
            <a:r>
              <a:rPr lang="en-US" sz="3200" b="0" strike="noStrike" spc="-1" baseline="-25000">
                <a:solidFill>
                  <a:srgbClr val="000000"/>
                </a:solidFill>
                <a:latin typeface="Arial"/>
              </a:rPr>
              <a:t>8</a:t>
            </a:r>
            <a:r>
              <a:rPr lang="en-US" sz="3200" b="0" strike="noStrike" spc="-1">
                <a:solidFill>
                  <a:srgbClr val="000000"/>
                </a:solidFill>
                <a:latin typeface="Arial"/>
              </a:rPr>
              <a:t> to binary.</a:t>
            </a:r>
            <a:endParaRPr lang="en-GB" sz="3200" b="0" strike="noStrike" spc="-1">
              <a:latin typeface="Arial"/>
            </a:endParaRPr>
          </a:p>
        </p:txBody>
      </p:sp>
      <p:grpSp>
        <p:nvGrpSpPr>
          <p:cNvPr id="763" name="Group 10"/>
          <p:cNvGrpSpPr/>
          <p:nvPr/>
        </p:nvGrpSpPr>
        <p:grpSpPr>
          <a:xfrm>
            <a:off x="2857680" y="5676840"/>
            <a:ext cx="5316120" cy="923760"/>
            <a:chOff x="2857680" y="5676840"/>
            <a:chExt cx="5316120" cy="923760"/>
          </a:xfrm>
        </p:grpSpPr>
        <p:sp>
          <p:nvSpPr>
            <p:cNvPr id="764" name="CustomShape 11"/>
            <p:cNvSpPr/>
            <p:nvPr/>
          </p:nvSpPr>
          <p:spPr>
            <a:xfrm>
              <a:off x="2857680" y="6019920"/>
              <a:ext cx="5316120" cy="580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2001"/>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3200" b="0" strike="noStrike" spc="-1">
                  <a:solidFill>
                    <a:srgbClr val="000000"/>
                  </a:solidFill>
                  <a:latin typeface="Arial"/>
                </a:rPr>
                <a:t>01 000 101  =  01000101</a:t>
              </a:r>
              <a:endParaRPr lang="en-GB" sz="3200" b="0" strike="noStrike" spc="-1">
                <a:latin typeface="Arial"/>
              </a:endParaRPr>
            </a:p>
          </p:txBody>
        </p:sp>
        <p:grpSp>
          <p:nvGrpSpPr>
            <p:cNvPr id="765" name="Group 12"/>
            <p:cNvGrpSpPr/>
            <p:nvPr/>
          </p:nvGrpSpPr>
          <p:grpSpPr>
            <a:xfrm>
              <a:off x="3387600" y="5676840"/>
              <a:ext cx="1719360" cy="401400"/>
              <a:chOff x="3387600" y="5676840"/>
              <a:chExt cx="1719360" cy="401400"/>
            </a:xfrm>
          </p:grpSpPr>
          <p:sp>
            <p:nvSpPr>
              <p:cNvPr id="766" name="Line 13"/>
              <p:cNvSpPr/>
              <p:nvPr/>
            </p:nvSpPr>
            <p:spPr>
              <a:xfrm flipH="1">
                <a:off x="3387600" y="5676840"/>
                <a:ext cx="1249200" cy="34452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767" name="Line 14"/>
              <p:cNvSpPr/>
              <p:nvPr/>
            </p:nvSpPr>
            <p:spPr>
              <a:xfrm flipH="1">
                <a:off x="4135320" y="5733720"/>
                <a:ext cx="669960" cy="32544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768" name="Line 15"/>
              <p:cNvSpPr/>
              <p:nvPr/>
            </p:nvSpPr>
            <p:spPr>
              <a:xfrm flipH="1">
                <a:off x="4829040" y="5733720"/>
                <a:ext cx="277920" cy="34452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757"/>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762"/>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E3B45983-EDBE-44B0-B2B0-34EAD6E26434}" type="slidenum">
              <a:rPr lang="en-US" sz="1400" b="0" strike="noStrike" spc="-1">
                <a:solidFill>
                  <a:srgbClr val="000000"/>
                </a:solidFill>
                <a:latin typeface="Arial"/>
              </a:rPr>
              <a:t>87</a:t>
            </a:fld>
            <a:endParaRPr lang="en-GB" sz="1400" b="0" strike="noStrike" spc="-1">
              <a:latin typeface="Arial"/>
            </a:endParaRPr>
          </a:p>
        </p:txBody>
      </p:sp>
      <p:sp>
        <p:nvSpPr>
          <p:cNvPr id="770" name="CustomShape 2"/>
          <p:cNvSpPr/>
          <p:nvPr/>
        </p:nvSpPr>
        <p:spPr>
          <a:xfrm>
            <a:off x="457200" y="259092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000000"/>
                </a:solidFill>
                <a:latin typeface="Arial"/>
              </a:rPr>
              <a:t>Binary Coded Decimal (BCD)</a:t>
            </a:r>
            <a:r>
              <a:rPr lang="en-US" sz="4400" b="0" strike="noStrike" spc="-1">
                <a:solidFill>
                  <a:srgbClr val="000000"/>
                </a:solidFill>
                <a:latin typeface="Arial"/>
              </a:rPr>
              <a:t> </a:t>
            </a:r>
            <a:endParaRPr lang="en-GB" sz="4400" b="0" strike="noStrike" spc="-1">
              <a:latin typeface="Arial"/>
            </a:endParaRPr>
          </a:p>
        </p:txBody>
      </p:sp>
      <p:grpSp>
        <p:nvGrpSpPr>
          <p:cNvPr id="771" name="Group 3"/>
          <p:cNvGrpSpPr/>
          <p:nvPr/>
        </p:nvGrpSpPr>
        <p:grpSpPr>
          <a:xfrm>
            <a:off x="228600" y="228600"/>
            <a:ext cx="8592840" cy="6002280"/>
            <a:chOff x="228600" y="228600"/>
            <a:chExt cx="8592840" cy="6002280"/>
          </a:xfrm>
        </p:grpSpPr>
        <p:grpSp>
          <p:nvGrpSpPr>
            <p:cNvPr id="772" name="Group 4"/>
            <p:cNvGrpSpPr/>
            <p:nvPr/>
          </p:nvGrpSpPr>
          <p:grpSpPr>
            <a:xfrm>
              <a:off x="304560" y="304560"/>
              <a:ext cx="8516880" cy="5926320"/>
              <a:chOff x="304560" y="304560"/>
              <a:chExt cx="8516880" cy="5926320"/>
            </a:xfrm>
          </p:grpSpPr>
          <p:sp>
            <p:nvSpPr>
              <p:cNvPr id="773"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74"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75"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withEffect">
                                  <p:stCondLst>
                                    <p:cond delay="0"/>
                                  </p:stCondLst>
                                  <p:childTnLst>
                                    <p:set>
                                      <p:cBhvr>
                                        <p:cTn id="6" dur="1" fill="hold">
                                          <p:stCondLst>
                                            <p:cond delay="0"/>
                                          </p:stCondLst>
                                        </p:cTn>
                                        <p:tgtEl>
                                          <p:spTgt spid="770"/>
                                        </p:tgtEl>
                                        <p:attrNameLst>
                                          <p:attrName>style.visibility</p:attrName>
                                        </p:attrNameLst>
                                      </p:cBhvr>
                                      <p:to>
                                        <p:strVal val="visible"/>
                                      </p:to>
                                    </p:set>
                                    <p:animEffect transition="in" filter="wipe(left)">
                                      <p:cBhvr additive="repl">
                                        <p:cTn id="7" dur="1000"/>
                                        <p:tgtEl>
                                          <p:spTgt spid="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6"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AB57C1C9-875F-4840-9B81-C56963E44E31}" type="slidenum">
              <a:rPr lang="en-US" sz="1400" b="0" strike="noStrike" spc="-1">
                <a:solidFill>
                  <a:srgbClr val="000000"/>
                </a:solidFill>
                <a:latin typeface="Arial"/>
              </a:rPr>
              <a:t>88</a:t>
            </a:fld>
            <a:endParaRPr lang="en-GB" sz="1400" b="0" strike="noStrike" spc="-1">
              <a:latin typeface="Arial"/>
            </a:endParaRPr>
          </a:p>
        </p:txBody>
      </p:sp>
      <p:sp>
        <p:nvSpPr>
          <p:cNvPr id="777"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Coded Decimal (BCD) </a:t>
            </a:r>
            <a:endParaRPr lang="en-GB" sz="4400" b="0" strike="noStrike" spc="-1">
              <a:latin typeface="Arial"/>
            </a:endParaRPr>
          </a:p>
        </p:txBody>
      </p:sp>
      <p:sp>
        <p:nvSpPr>
          <p:cNvPr id="778" name="CustomShape 3"/>
          <p:cNvSpPr/>
          <p:nvPr/>
        </p:nvSpPr>
        <p:spPr>
          <a:xfrm>
            <a:off x="838080" y="1600200"/>
            <a:ext cx="784836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Decimal and BCD digits</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grpSp>
        <p:nvGrpSpPr>
          <p:cNvPr id="779" name="Group 4"/>
          <p:cNvGrpSpPr/>
          <p:nvPr/>
        </p:nvGrpSpPr>
        <p:grpSpPr>
          <a:xfrm>
            <a:off x="228600" y="228600"/>
            <a:ext cx="8592840" cy="6002280"/>
            <a:chOff x="228600" y="228600"/>
            <a:chExt cx="8592840" cy="6002280"/>
          </a:xfrm>
        </p:grpSpPr>
        <p:grpSp>
          <p:nvGrpSpPr>
            <p:cNvPr id="780" name="Group 5"/>
            <p:cNvGrpSpPr/>
            <p:nvPr/>
          </p:nvGrpSpPr>
          <p:grpSpPr>
            <a:xfrm>
              <a:off x="304560" y="304560"/>
              <a:ext cx="8516880" cy="5926320"/>
              <a:chOff x="304560" y="304560"/>
              <a:chExt cx="8516880" cy="5926320"/>
            </a:xfrm>
          </p:grpSpPr>
          <p:sp>
            <p:nvSpPr>
              <p:cNvPr id="781"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82"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83"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784" name="Picture 9"/>
          <p:cNvPicPr/>
          <p:nvPr/>
        </p:nvPicPr>
        <p:blipFill>
          <a:blip r:embed="rId3"/>
          <a:stretch/>
        </p:blipFill>
        <p:spPr>
          <a:xfrm>
            <a:off x="685800" y="2590920"/>
            <a:ext cx="8152920" cy="72036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778">
                                            <p:txEl>
                                              <p:pRg st="0" end="0"/>
                                            </p:txEl>
                                          </p:spTgt>
                                        </p:tgtEl>
                                        <p:attrNameLst>
                                          <p:attrName>style.visibility</p:attrName>
                                        </p:attrNameLst>
                                      </p:cBhvr>
                                      <p:to>
                                        <p:strVal val="visible"/>
                                      </p:to>
                                    </p:set>
                                    <p:animEffect transition="in" filter="dissolve">
                                      <p:cBhvr additive="repl">
                                        <p:cTn id="7" dur="500"/>
                                        <p:tgtEl>
                                          <p:spTgt spid="778">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784"/>
                                        </p:tgtEl>
                                        <p:attrNameLst>
                                          <p:attrName>style.visibility</p:attrName>
                                        </p:attrNameLst>
                                      </p:cBhvr>
                                      <p:to>
                                        <p:strVal val="visible"/>
                                      </p:to>
                                    </p:set>
                                    <p:animEffect transition="in" filter="dissolve">
                                      <p:cBhvr additive="repl">
                                        <p:cTn id="11" dur="500"/>
                                        <p:tgtEl>
                                          <p:spTgt spid="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5"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5256C094-17BA-41B5-9F16-A8FECB73E7AE}" type="slidenum">
              <a:rPr lang="en-US" sz="1400" b="0" strike="noStrike" spc="-1">
                <a:solidFill>
                  <a:srgbClr val="000000"/>
                </a:solidFill>
                <a:latin typeface="Arial"/>
              </a:rPr>
              <a:t>89</a:t>
            </a:fld>
            <a:endParaRPr lang="en-GB" sz="1400" b="0" strike="noStrike" spc="-1">
              <a:latin typeface="Arial"/>
            </a:endParaRPr>
          </a:p>
        </p:txBody>
      </p:sp>
      <p:sp>
        <p:nvSpPr>
          <p:cNvPr id="786" name="CustomShape 2"/>
          <p:cNvSpPr/>
          <p:nvPr/>
        </p:nvSpPr>
        <p:spPr>
          <a:xfrm>
            <a:off x="457200" y="2590920"/>
            <a:ext cx="8229240" cy="5630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800" b="0" strike="noStrike" spc="-1">
                <a:solidFill>
                  <a:srgbClr val="CC3300"/>
                </a:solidFill>
                <a:latin typeface="Arial"/>
              </a:rPr>
              <a:t>Digital Codes</a:t>
            </a:r>
            <a:r>
              <a:rPr lang="en-US" sz="4400" b="0" strike="noStrike" spc="-1">
                <a:solidFill>
                  <a:srgbClr val="000000"/>
                </a:solidFill>
                <a:latin typeface="Arial"/>
              </a:rPr>
              <a:t> </a:t>
            </a:r>
            <a:endParaRPr lang="en-GB" sz="4400" b="0" strike="noStrike" spc="-1">
              <a:latin typeface="Arial"/>
            </a:endParaRPr>
          </a:p>
        </p:txBody>
      </p:sp>
      <p:grpSp>
        <p:nvGrpSpPr>
          <p:cNvPr id="787" name="Group 3"/>
          <p:cNvGrpSpPr/>
          <p:nvPr/>
        </p:nvGrpSpPr>
        <p:grpSpPr>
          <a:xfrm>
            <a:off x="228600" y="228600"/>
            <a:ext cx="8592840" cy="6002280"/>
            <a:chOff x="228600" y="228600"/>
            <a:chExt cx="8592840" cy="6002280"/>
          </a:xfrm>
        </p:grpSpPr>
        <p:grpSp>
          <p:nvGrpSpPr>
            <p:cNvPr id="788" name="Group 4"/>
            <p:cNvGrpSpPr/>
            <p:nvPr/>
          </p:nvGrpSpPr>
          <p:grpSpPr>
            <a:xfrm>
              <a:off x="304560" y="304560"/>
              <a:ext cx="8516880" cy="5926320"/>
              <a:chOff x="304560" y="304560"/>
              <a:chExt cx="8516880" cy="5926320"/>
            </a:xfrm>
          </p:grpSpPr>
          <p:sp>
            <p:nvSpPr>
              <p:cNvPr id="789"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90"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91"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22" presetClass="entr" presetSubtype="8" fill="hold" nodeType="with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wipe(left)">
                                      <p:cBhvr additive="repl">
                                        <p:cTn id="7" dur="1000"/>
                                        <p:tgtEl>
                                          <p:spTgt spid="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3E6EC9D7-70C2-433F-B2C2-120AC14D52E1}" type="slidenum">
              <a:rPr lang="en-US" sz="1400" b="0" strike="noStrike" spc="-1">
                <a:solidFill>
                  <a:srgbClr val="000000"/>
                </a:solidFill>
                <a:latin typeface="Arial"/>
              </a:rPr>
              <a:t>9</a:t>
            </a:fld>
            <a:endParaRPr lang="en-GB" sz="1400" b="0" strike="noStrike" spc="-1">
              <a:latin typeface="Arial"/>
            </a:endParaRPr>
          </a:p>
        </p:txBody>
      </p:sp>
      <p:sp>
        <p:nvSpPr>
          <p:cNvPr id="98"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Binary Numbers</a:t>
            </a:r>
            <a:endParaRPr lang="en-GB" sz="4400" b="0" strike="noStrike" spc="-1">
              <a:latin typeface="Arial"/>
            </a:endParaRPr>
          </a:p>
        </p:txBody>
      </p:sp>
      <p:sp>
        <p:nvSpPr>
          <p:cNvPr id="99" name="CustomShape 3"/>
          <p:cNvSpPr/>
          <p:nvPr/>
        </p:nvSpPr>
        <p:spPr>
          <a:xfrm>
            <a:off x="457200" y="1600200"/>
            <a:ext cx="822924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Two digits called bits: 0 or 1</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Right most bit is least significant bit</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Left most bit is most significant bit</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Each position is weighted by a factor of 2.</a:t>
            </a:r>
            <a:endParaRPr lang="en-GB" sz="3200" b="0" strike="noStrike" spc="-1">
              <a:latin typeface="Arial"/>
            </a:endParaRPr>
          </a:p>
        </p:txBody>
      </p:sp>
      <p:sp>
        <p:nvSpPr>
          <p:cNvPr id="100" name="CustomShape 4"/>
          <p:cNvSpPr/>
          <p:nvPr/>
        </p:nvSpPr>
        <p:spPr>
          <a:xfrm>
            <a:off x="2971800" y="4343400"/>
            <a:ext cx="4114440" cy="5806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2</a:t>
            </a:r>
            <a:r>
              <a:rPr lang="en-US" sz="1800" b="0" strike="noStrike" spc="-1" baseline="30000">
                <a:solidFill>
                  <a:srgbClr val="000000"/>
                </a:solidFill>
                <a:latin typeface="Arial"/>
              </a:rPr>
              <a:t>3</a:t>
            </a:r>
            <a:r>
              <a:rPr lang="en-US" sz="1800" b="0" strike="noStrike" spc="-1">
                <a:solidFill>
                  <a:srgbClr val="000000"/>
                </a:solidFill>
                <a:latin typeface="Arial"/>
              </a:rPr>
              <a:t>  2</a:t>
            </a:r>
            <a:r>
              <a:rPr lang="en-US" sz="1800" b="0" strike="noStrike" spc="-1" baseline="30000">
                <a:solidFill>
                  <a:srgbClr val="000000"/>
                </a:solidFill>
                <a:latin typeface="Arial"/>
              </a:rPr>
              <a:t>2</a:t>
            </a:r>
            <a:r>
              <a:rPr lang="en-US" sz="1800" b="0" strike="noStrike" spc="-1">
                <a:solidFill>
                  <a:srgbClr val="000000"/>
                </a:solidFill>
                <a:latin typeface="Arial"/>
              </a:rPr>
              <a:t>  2</a:t>
            </a:r>
            <a:r>
              <a:rPr lang="en-US" sz="1800" b="0" strike="noStrike" spc="-1" baseline="30000">
                <a:solidFill>
                  <a:srgbClr val="000000"/>
                </a:solidFill>
                <a:latin typeface="Arial"/>
              </a:rPr>
              <a:t>1</a:t>
            </a:r>
            <a:r>
              <a:rPr lang="en-US" sz="1800" b="0" strike="noStrike" spc="-1">
                <a:solidFill>
                  <a:srgbClr val="000000"/>
                </a:solidFill>
                <a:latin typeface="Arial"/>
              </a:rPr>
              <a:t>  2</a:t>
            </a:r>
            <a:r>
              <a:rPr lang="en-US" sz="1800" b="0" strike="noStrike" spc="-1" baseline="30000">
                <a:solidFill>
                  <a:srgbClr val="000000"/>
                </a:solidFill>
                <a:latin typeface="Arial"/>
              </a:rPr>
              <a:t>0 </a:t>
            </a:r>
            <a:r>
              <a:rPr lang="en-US" sz="3200" b="0" strike="noStrike" spc="-1">
                <a:solidFill>
                  <a:srgbClr val="000000"/>
                </a:solidFill>
                <a:latin typeface="Arial"/>
              </a:rPr>
              <a:t>.</a:t>
            </a:r>
            <a:r>
              <a:rPr lang="en-US" sz="1800" b="0" strike="noStrike" spc="-1">
                <a:solidFill>
                  <a:srgbClr val="000000"/>
                </a:solidFill>
                <a:latin typeface="Arial"/>
              </a:rPr>
              <a:t> 2</a:t>
            </a:r>
            <a:r>
              <a:rPr lang="en-US" sz="1800" b="0" strike="noStrike" spc="-1" baseline="30000">
                <a:solidFill>
                  <a:srgbClr val="000000"/>
                </a:solidFill>
                <a:latin typeface="Arial"/>
              </a:rPr>
              <a:t>-1</a:t>
            </a:r>
            <a:r>
              <a:rPr lang="en-US" sz="1800" b="0" strike="noStrike" spc="-1">
                <a:solidFill>
                  <a:srgbClr val="000000"/>
                </a:solidFill>
                <a:latin typeface="Arial"/>
              </a:rPr>
              <a:t>  2</a:t>
            </a:r>
            <a:r>
              <a:rPr lang="en-US" sz="1800" b="0" strike="noStrike" spc="-1" baseline="30000">
                <a:solidFill>
                  <a:srgbClr val="000000"/>
                </a:solidFill>
                <a:latin typeface="Arial"/>
              </a:rPr>
              <a:t>-2</a:t>
            </a:r>
            <a:r>
              <a:rPr lang="en-US" sz="1800" b="0" strike="noStrike" spc="-1">
                <a:solidFill>
                  <a:srgbClr val="000000"/>
                </a:solidFill>
                <a:latin typeface="Arial"/>
              </a:rPr>
              <a:t>  2</a:t>
            </a:r>
            <a:r>
              <a:rPr lang="en-US" sz="1800" b="0" strike="noStrike" spc="-1" baseline="30000">
                <a:solidFill>
                  <a:srgbClr val="000000"/>
                </a:solidFill>
                <a:latin typeface="Arial"/>
              </a:rPr>
              <a:t>-3</a:t>
            </a:r>
            <a:r>
              <a:rPr lang="en-US" sz="1800" b="0" strike="noStrike" spc="-1">
                <a:solidFill>
                  <a:srgbClr val="000000"/>
                </a:solidFill>
                <a:latin typeface="Arial"/>
              </a:rPr>
              <a:t>  2</a:t>
            </a:r>
            <a:r>
              <a:rPr lang="en-US" sz="1800" b="0" strike="noStrike" spc="-1" baseline="30000">
                <a:solidFill>
                  <a:srgbClr val="000000"/>
                </a:solidFill>
                <a:latin typeface="Arial"/>
              </a:rPr>
              <a:t>-4</a:t>
            </a:r>
            <a:r>
              <a:rPr lang="en-US" sz="1800" b="0" strike="noStrike" spc="-1">
                <a:solidFill>
                  <a:srgbClr val="000000"/>
                </a:solidFill>
                <a:latin typeface="Arial"/>
              </a:rPr>
              <a:t> </a:t>
            </a:r>
            <a:endParaRPr lang="en-GB" sz="1800" b="0" strike="noStrike" spc="-1">
              <a:latin typeface="Arial"/>
            </a:endParaRPr>
          </a:p>
        </p:txBody>
      </p:sp>
      <p:sp>
        <p:nvSpPr>
          <p:cNvPr id="101" name="CustomShape 5"/>
          <p:cNvSpPr/>
          <p:nvPr/>
        </p:nvSpPr>
        <p:spPr>
          <a:xfrm>
            <a:off x="2971800" y="5486400"/>
            <a:ext cx="1752120" cy="367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FF3300"/>
                </a:solidFill>
                <a:latin typeface="Arial"/>
              </a:rPr>
              <a:t>Decimal point</a:t>
            </a:r>
            <a:endParaRPr lang="en-GB" sz="1800" b="0" strike="noStrike" spc="-1">
              <a:latin typeface="Arial"/>
            </a:endParaRPr>
          </a:p>
        </p:txBody>
      </p:sp>
      <p:sp>
        <p:nvSpPr>
          <p:cNvPr id="102" name="Line 6"/>
          <p:cNvSpPr/>
          <p:nvPr/>
        </p:nvSpPr>
        <p:spPr>
          <a:xfrm flipV="1">
            <a:off x="3733560" y="4859280"/>
            <a:ext cx="609840" cy="56808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grpSp>
        <p:nvGrpSpPr>
          <p:cNvPr id="103" name="Group 7"/>
          <p:cNvGrpSpPr/>
          <p:nvPr/>
        </p:nvGrpSpPr>
        <p:grpSpPr>
          <a:xfrm>
            <a:off x="228600" y="228600"/>
            <a:ext cx="8592840" cy="6002280"/>
            <a:chOff x="228600" y="228600"/>
            <a:chExt cx="8592840" cy="6002280"/>
          </a:xfrm>
        </p:grpSpPr>
        <p:grpSp>
          <p:nvGrpSpPr>
            <p:cNvPr id="104" name="Group 8"/>
            <p:cNvGrpSpPr/>
            <p:nvPr/>
          </p:nvGrpSpPr>
          <p:grpSpPr>
            <a:xfrm>
              <a:off x="304560" y="304560"/>
              <a:ext cx="8516880" cy="5926320"/>
              <a:chOff x="304560" y="304560"/>
              <a:chExt cx="8516880" cy="5926320"/>
            </a:xfrm>
          </p:grpSpPr>
          <p:sp>
            <p:nvSpPr>
              <p:cNvPr id="105" name="Line 9"/>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106" name="Line 10"/>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107" name="CustomShape 11"/>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6BE410B7-B999-4A24-94D7-956F0241954F}" type="slidenum">
              <a:rPr lang="en-US" sz="1400" b="0" strike="noStrike" spc="-1">
                <a:solidFill>
                  <a:srgbClr val="000000"/>
                </a:solidFill>
                <a:latin typeface="Arial"/>
              </a:rPr>
              <a:t>90</a:t>
            </a:fld>
            <a:endParaRPr lang="en-GB" sz="1400" b="0" strike="noStrike" spc="-1">
              <a:latin typeface="Arial"/>
            </a:endParaRPr>
          </a:p>
        </p:txBody>
      </p:sp>
      <p:sp>
        <p:nvSpPr>
          <p:cNvPr id="793"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Digital Codes </a:t>
            </a:r>
            <a:endParaRPr lang="en-GB" sz="4400" b="0" strike="noStrike" spc="-1">
              <a:latin typeface="Arial"/>
            </a:endParaRPr>
          </a:p>
        </p:txBody>
      </p:sp>
      <p:sp>
        <p:nvSpPr>
          <p:cNvPr id="794" name="CustomShape 3"/>
          <p:cNvSpPr/>
          <p:nvPr/>
        </p:nvSpPr>
        <p:spPr>
          <a:xfrm>
            <a:off x="1066680" y="1600200"/>
            <a:ext cx="7619760" cy="4525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Gray code</a:t>
            </a:r>
            <a:endParaRPr lang="en-GB" sz="32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ASCII code</a:t>
            </a:r>
            <a:endParaRPr lang="en-GB" sz="3200" b="0" strike="noStrike" spc="-1">
              <a:latin typeface="Arial"/>
            </a:endParaRPr>
          </a:p>
          <a:p>
            <a:pPr marL="339840" indent="-325080">
              <a:lnSpc>
                <a:spcPct val="100000"/>
              </a:lnSpc>
              <a:spcBef>
                <a:spcPts val="799"/>
              </a:spcBef>
              <a:tabLst>
                <a:tab pos="0" algn="l"/>
              </a:tabLst>
            </a:pPr>
            <a:endParaRPr lang="en-GB" sz="3200" b="0" strike="noStrike" spc="-1">
              <a:latin typeface="Arial"/>
            </a:endParaRPr>
          </a:p>
        </p:txBody>
      </p:sp>
      <p:grpSp>
        <p:nvGrpSpPr>
          <p:cNvPr id="795" name="Group 4"/>
          <p:cNvGrpSpPr/>
          <p:nvPr/>
        </p:nvGrpSpPr>
        <p:grpSpPr>
          <a:xfrm>
            <a:off x="228600" y="228600"/>
            <a:ext cx="8592840" cy="6002280"/>
            <a:chOff x="228600" y="228600"/>
            <a:chExt cx="8592840" cy="6002280"/>
          </a:xfrm>
        </p:grpSpPr>
        <p:grpSp>
          <p:nvGrpSpPr>
            <p:cNvPr id="796" name="Group 5"/>
            <p:cNvGrpSpPr/>
            <p:nvPr/>
          </p:nvGrpSpPr>
          <p:grpSpPr>
            <a:xfrm>
              <a:off x="304560" y="304560"/>
              <a:ext cx="8516880" cy="5926320"/>
              <a:chOff x="304560" y="304560"/>
              <a:chExt cx="8516880" cy="5926320"/>
            </a:xfrm>
          </p:grpSpPr>
          <p:sp>
            <p:nvSpPr>
              <p:cNvPr id="797"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798"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799"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CBA2982D-2500-45D7-A5D7-15AC848082DF}" type="slidenum">
              <a:rPr lang="en-US" sz="1400" b="0" strike="noStrike" spc="-1">
                <a:solidFill>
                  <a:srgbClr val="000000"/>
                </a:solidFill>
                <a:latin typeface="Arial"/>
              </a:rPr>
              <a:t>91</a:t>
            </a:fld>
            <a:endParaRPr lang="en-GB" sz="1400" b="0" strike="noStrike" spc="-1">
              <a:latin typeface="Arial"/>
            </a:endParaRPr>
          </a:p>
        </p:txBody>
      </p:sp>
      <p:sp>
        <p:nvSpPr>
          <p:cNvPr id="801"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Gray Code </a:t>
            </a:r>
            <a:endParaRPr lang="en-GB" sz="4400" b="0" strike="noStrike" spc="-1">
              <a:latin typeface="Arial"/>
            </a:endParaRPr>
          </a:p>
        </p:txBody>
      </p:sp>
      <p:sp>
        <p:nvSpPr>
          <p:cNvPr id="802" name="CustomShape 3"/>
          <p:cNvSpPr/>
          <p:nvPr/>
        </p:nvSpPr>
        <p:spPr>
          <a:xfrm>
            <a:off x="647640" y="1066680"/>
            <a:ext cx="8038800" cy="9331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888840" algn="l"/>
                <a:tab pos="1803240" algn="l"/>
                <a:tab pos="2717640" algn="l"/>
                <a:tab pos="3632040" algn="l"/>
                <a:tab pos="4546440" algn="l"/>
                <a:tab pos="5460840" algn="l"/>
                <a:tab pos="6375240" algn="l"/>
                <a:tab pos="7289640" algn="l"/>
                <a:tab pos="8204040" algn="l"/>
                <a:tab pos="9118440" algn="l"/>
                <a:tab pos="10032840" algn="l"/>
                <a:tab pos="10036080" algn="l"/>
                <a:tab pos="10493280" algn="l"/>
                <a:tab pos="10496520" algn="l"/>
                <a:tab pos="10499760" algn="l"/>
                <a:tab pos="10503000" algn="l"/>
                <a:tab pos="10515600" algn="l"/>
                <a:tab pos="10777680" algn="l"/>
                <a:tab pos="10779120" algn="l"/>
                <a:tab pos="10780560" algn="l"/>
              </a:tabLst>
            </a:pPr>
            <a:r>
              <a:rPr lang="en-US" sz="2800" b="0" strike="noStrike" spc="-1">
                <a:solidFill>
                  <a:srgbClr val="000000"/>
                </a:solidFill>
                <a:latin typeface="Arial"/>
              </a:rPr>
              <a:t>Unweighted  -  no weights associated to the bit </a:t>
            </a:r>
            <a:r>
              <a:t/>
            </a:r>
            <a:br/>
            <a:r>
              <a:rPr lang="en-US" sz="2800" b="0" strike="noStrike" spc="-1">
                <a:solidFill>
                  <a:srgbClr val="000000"/>
                </a:solidFill>
                <a:latin typeface="Arial"/>
              </a:rPr>
              <a:t>			positions</a:t>
            </a:r>
            <a:endParaRPr lang="en-GB" sz="2800" b="0" strike="noStrike" spc="-1">
              <a:latin typeface="Arial"/>
            </a:endParaRPr>
          </a:p>
          <a:p>
            <a:pPr marL="325440" indent="-325080">
              <a:lnSpc>
                <a:spcPct val="80000"/>
              </a:lnSpc>
              <a:spcBef>
                <a:spcPts val="700"/>
              </a:spcBef>
              <a:buClr>
                <a:srgbClr val="000000"/>
              </a:buClr>
              <a:buFont typeface="Arial"/>
              <a:buChar char="•"/>
              <a:tabLst>
                <a:tab pos="888840" algn="l"/>
                <a:tab pos="1803240" algn="l"/>
                <a:tab pos="2717640" algn="l"/>
                <a:tab pos="3632040" algn="l"/>
                <a:tab pos="4546440" algn="l"/>
                <a:tab pos="5460840" algn="l"/>
                <a:tab pos="6375240" algn="l"/>
                <a:tab pos="7289640" algn="l"/>
                <a:tab pos="8204040" algn="l"/>
                <a:tab pos="9118440" algn="l"/>
                <a:tab pos="10032840" algn="l"/>
                <a:tab pos="10036080" algn="l"/>
                <a:tab pos="10493280" algn="l"/>
                <a:tab pos="10496520" algn="l"/>
                <a:tab pos="10499760" algn="l"/>
                <a:tab pos="10503000" algn="l"/>
                <a:tab pos="10515600" algn="l"/>
                <a:tab pos="10777680" algn="l"/>
                <a:tab pos="10779120" algn="l"/>
                <a:tab pos="10780560" algn="l"/>
              </a:tabLst>
            </a:pPr>
            <a:r>
              <a:rPr lang="en-US" sz="2800" b="0" strike="noStrike" spc="-1">
                <a:solidFill>
                  <a:srgbClr val="000000"/>
                </a:solidFill>
                <a:latin typeface="Arial"/>
              </a:rPr>
              <a:t>Only one bit change from one code word to the other.</a:t>
            </a:r>
            <a:endParaRPr lang="en-GB" sz="2800" b="0" strike="noStrike" spc="-1">
              <a:latin typeface="Arial"/>
            </a:endParaRPr>
          </a:p>
          <a:p>
            <a:pPr marL="325440" indent="-325080">
              <a:lnSpc>
                <a:spcPct val="80000"/>
              </a:lnSpc>
              <a:spcBef>
                <a:spcPts val="700"/>
              </a:spcBef>
              <a:buClr>
                <a:srgbClr val="000000"/>
              </a:buClr>
              <a:buFont typeface="Arial"/>
              <a:buChar char="•"/>
              <a:tabLst>
                <a:tab pos="888840" algn="l"/>
                <a:tab pos="1803240" algn="l"/>
                <a:tab pos="2717640" algn="l"/>
                <a:tab pos="3632040" algn="l"/>
                <a:tab pos="4546440" algn="l"/>
                <a:tab pos="5460840" algn="l"/>
                <a:tab pos="6375240" algn="l"/>
                <a:tab pos="7289640" algn="l"/>
                <a:tab pos="8204040" algn="l"/>
                <a:tab pos="9118440" algn="l"/>
                <a:tab pos="10032840" algn="l"/>
                <a:tab pos="10036080" algn="l"/>
                <a:tab pos="10493280" algn="l"/>
                <a:tab pos="10496520" algn="l"/>
                <a:tab pos="10499760" algn="l"/>
                <a:tab pos="10503000" algn="l"/>
                <a:tab pos="10515600" algn="l"/>
                <a:tab pos="10777680" algn="l"/>
                <a:tab pos="10779120" algn="l"/>
                <a:tab pos="10780560" algn="l"/>
              </a:tabLst>
            </a:pPr>
            <a:r>
              <a:rPr lang="en-US" sz="2800" b="0" strike="noStrike" spc="-1">
                <a:solidFill>
                  <a:srgbClr val="000000"/>
                </a:solidFill>
                <a:latin typeface="Arial"/>
              </a:rPr>
              <a:t>Minimizes chance of error</a:t>
            </a:r>
            <a:endParaRPr lang="en-GB" sz="2800" b="0" strike="noStrike" spc="-1">
              <a:latin typeface="Arial"/>
            </a:endParaRPr>
          </a:p>
          <a:p>
            <a:pPr marL="339840" indent="-325080">
              <a:lnSpc>
                <a:spcPct val="80000"/>
              </a:lnSpc>
              <a:spcBef>
                <a:spcPts val="700"/>
              </a:spcBef>
              <a:tabLst>
                <a:tab pos="0" algn="l"/>
              </a:tabLst>
            </a:pPr>
            <a:endParaRPr lang="en-GB" sz="2800" b="0" strike="noStrike" spc="-1">
              <a:latin typeface="Arial"/>
            </a:endParaRPr>
          </a:p>
        </p:txBody>
      </p:sp>
      <p:grpSp>
        <p:nvGrpSpPr>
          <p:cNvPr id="803" name="Group 4"/>
          <p:cNvGrpSpPr/>
          <p:nvPr/>
        </p:nvGrpSpPr>
        <p:grpSpPr>
          <a:xfrm>
            <a:off x="228600" y="228600"/>
            <a:ext cx="8592840" cy="6002280"/>
            <a:chOff x="228600" y="228600"/>
            <a:chExt cx="8592840" cy="6002280"/>
          </a:xfrm>
        </p:grpSpPr>
        <p:grpSp>
          <p:nvGrpSpPr>
            <p:cNvPr id="804" name="Group 5"/>
            <p:cNvGrpSpPr/>
            <p:nvPr/>
          </p:nvGrpSpPr>
          <p:grpSpPr>
            <a:xfrm>
              <a:off x="304560" y="304560"/>
              <a:ext cx="8516880" cy="5926320"/>
              <a:chOff x="304560" y="304560"/>
              <a:chExt cx="8516880" cy="5926320"/>
            </a:xfrm>
          </p:grpSpPr>
          <p:sp>
            <p:nvSpPr>
              <p:cNvPr id="80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80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80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808" name="Picture 9"/>
          <p:cNvPicPr/>
          <p:nvPr/>
        </p:nvPicPr>
        <p:blipFill>
          <a:blip r:embed="rId3"/>
          <a:stretch/>
        </p:blipFill>
        <p:spPr>
          <a:xfrm>
            <a:off x="5486400" y="2209680"/>
            <a:ext cx="3392280" cy="441936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802">
                                            <p:txEl>
                                              <p:pRg st="0" end="0"/>
                                            </p:txEl>
                                          </p:spTgt>
                                        </p:tgtEl>
                                        <p:attrNameLst>
                                          <p:attrName>style.visibility</p:attrName>
                                        </p:attrNameLst>
                                      </p:cBhvr>
                                      <p:to>
                                        <p:strVal val="visible"/>
                                      </p:to>
                                    </p:set>
                                    <p:animEffect transition="in" filter="dissolve">
                                      <p:cBhvr additive="repl">
                                        <p:cTn id="7" dur="500"/>
                                        <p:tgtEl>
                                          <p:spTgt spid="802">
                                            <p:txEl>
                                              <p:pRg st="0" end="0"/>
                                            </p:txEl>
                                          </p:spTgt>
                                        </p:tgtEl>
                                      </p:cBhvr>
                                    </p:animEffect>
                                  </p:childTnLst>
                                </p:cTn>
                              </p:par>
                            </p:childTnLst>
                          </p:cTn>
                        </p:par>
                      </p:childTnLst>
                    </p:cTn>
                  </p:par>
                  <p:par>
                    <p:cTn id="8" fill="hold" nodeType="clickEffect">
                      <p:stCondLst>
                        <p:cond delay="indefinite"/>
                      </p:stCondLst>
                      <p:childTnLst>
                        <p:par>
                          <p:cTn id="9" fill="hold" nodeType="withEffect">
                            <p:stCondLst>
                              <p:cond delay="0"/>
                            </p:stCondLst>
                            <p:childTnLst>
                              <p:par>
                                <p:cTn id="10" presetID="9" presetClass="entr" fill="hold" nodeType="clickEffect">
                                  <p:stCondLst>
                                    <p:cond delay="0"/>
                                  </p:stCondLst>
                                  <p:childTnLst>
                                    <p:set>
                                      <p:cBhvr>
                                        <p:cTn id="11" dur="1" fill="hold">
                                          <p:stCondLst>
                                            <p:cond delay="0"/>
                                          </p:stCondLst>
                                        </p:cTn>
                                        <p:tgtEl>
                                          <p:spTgt spid="802">
                                            <p:txEl>
                                              <p:pRg st="1" end="1"/>
                                            </p:txEl>
                                          </p:spTgt>
                                        </p:tgtEl>
                                        <p:attrNameLst>
                                          <p:attrName>style.visibility</p:attrName>
                                        </p:attrNameLst>
                                      </p:cBhvr>
                                      <p:to>
                                        <p:strVal val="visible"/>
                                      </p:to>
                                    </p:set>
                                    <p:animEffect transition="in" filter="dissolve">
                                      <p:cBhvr additive="repl">
                                        <p:cTn id="12" dur="500"/>
                                        <p:tgtEl>
                                          <p:spTgt spid="802">
                                            <p:txEl>
                                              <p:pRg st="1" end="1"/>
                                            </p:txEl>
                                          </p:spTgt>
                                        </p:tgtEl>
                                      </p:cBhvr>
                                    </p:animEffect>
                                  </p:childTnLst>
                                </p:cTn>
                              </p:par>
                            </p:childTnLst>
                          </p:cTn>
                        </p:par>
                      </p:childTnLst>
                    </p:cTn>
                  </p:par>
                  <p:par>
                    <p:cTn id="13" fill="hold" nodeType="clickEffect">
                      <p:stCondLst>
                        <p:cond delay="indefinite"/>
                      </p:stCondLst>
                      <p:childTnLst>
                        <p:par>
                          <p:cTn id="14" fill="hold" nodeType="withEffect">
                            <p:stCondLst>
                              <p:cond delay="0"/>
                            </p:stCondLst>
                            <p:childTnLst>
                              <p:par>
                                <p:cTn id="15" presetID="9" presetClass="entr" fill="hold" nodeType="clickEffect">
                                  <p:stCondLst>
                                    <p:cond delay="0"/>
                                  </p:stCondLst>
                                  <p:childTnLst>
                                    <p:set>
                                      <p:cBhvr>
                                        <p:cTn id="16" dur="1" fill="hold">
                                          <p:stCondLst>
                                            <p:cond delay="0"/>
                                          </p:stCondLst>
                                        </p:cTn>
                                        <p:tgtEl>
                                          <p:spTgt spid="802">
                                            <p:txEl>
                                              <p:pRg st="2" end="2"/>
                                            </p:txEl>
                                          </p:spTgt>
                                        </p:tgtEl>
                                        <p:attrNameLst>
                                          <p:attrName>style.visibility</p:attrName>
                                        </p:attrNameLst>
                                      </p:cBhvr>
                                      <p:to>
                                        <p:strVal val="visible"/>
                                      </p:to>
                                    </p:set>
                                    <p:animEffect transition="in" filter="dissolve">
                                      <p:cBhvr additive="repl">
                                        <p:cTn id="17" dur="500"/>
                                        <p:tgtEl>
                                          <p:spTgt spid="802">
                                            <p:txEl>
                                              <p:pRg st="2" end="2"/>
                                            </p:txEl>
                                          </p:spTgt>
                                        </p:tgtEl>
                                      </p:cBhvr>
                                    </p:animEffect>
                                  </p:childTnLst>
                                </p:cTn>
                              </p:par>
                            </p:childTnLst>
                          </p:cTn>
                        </p:par>
                        <p:par>
                          <p:cTn id="18" fill="hold" nodeType="afterEffect">
                            <p:stCondLst>
                              <p:cond delay="500"/>
                            </p:stCondLst>
                            <p:childTnLst>
                              <p:par>
                                <p:cTn id="19" presetID="9" presetClass="entr" fill="hold" nodeType="afterEffect">
                                  <p:stCondLst>
                                    <p:cond delay="0"/>
                                  </p:stCondLst>
                                  <p:childTnLst>
                                    <p:set>
                                      <p:cBhvr>
                                        <p:cTn id="20" dur="1" fill="hold">
                                          <p:stCondLst>
                                            <p:cond delay="0"/>
                                          </p:stCondLst>
                                        </p:cTn>
                                        <p:tgtEl>
                                          <p:spTgt spid="808"/>
                                        </p:tgtEl>
                                        <p:attrNameLst>
                                          <p:attrName>style.visibility</p:attrName>
                                        </p:attrNameLst>
                                      </p:cBhvr>
                                      <p:to>
                                        <p:strVal val="visible"/>
                                      </p:to>
                                    </p:set>
                                    <p:animEffect transition="in" filter="dissolve">
                                      <p:cBhvr additive="repl">
                                        <p:cTn id="21" dur="5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4258DA9-BE3A-4B57-970D-98E54B6F9C49}" type="slidenum">
              <a:rPr lang="en-US" sz="1400" b="0" strike="noStrike" spc="-1">
                <a:solidFill>
                  <a:srgbClr val="000000"/>
                </a:solidFill>
                <a:latin typeface="Arial"/>
              </a:rPr>
              <a:t>92</a:t>
            </a:fld>
            <a:endParaRPr lang="en-GB" sz="1400" b="0" strike="noStrike" spc="-1">
              <a:latin typeface="Arial"/>
            </a:endParaRPr>
          </a:p>
        </p:txBody>
      </p:sp>
      <p:sp>
        <p:nvSpPr>
          <p:cNvPr id="810" name="CustomShape 2"/>
          <p:cNvSpPr/>
          <p:nvPr/>
        </p:nvSpPr>
        <p:spPr>
          <a:xfrm>
            <a:off x="457200" y="274680"/>
            <a:ext cx="813384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Conversion</a:t>
            </a:r>
            <a:endParaRPr lang="en-GB" sz="4000" b="0" strike="noStrike" spc="-1">
              <a:latin typeface="Arial"/>
            </a:endParaRPr>
          </a:p>
        </p:txBody>
      </p:sp>
      <p:sp>
        <p:nvSpPr>
          <p:cNvPr id="811" name="CustomShape 3"/>
          <p:cNvSpPr/>
          <p:nvPr/>
        </p:nvSpPr>
        <p:spPr>
          <a:xfrm>
            <a:off x="457200" y="1162080"/>
            <a:ext cx="8229240" cy="2715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Binary to Gray code</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MSB of Gray is set to the MSB of binary</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Going from left to right, add each adjacent pair of binary code bits.  Discard carries.</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Example.  Convert 10110 to Gray Code</a:t>
            </a:r>
            <a:endParaRPr lang="en-GB" sz="3200" b="0" strike="noStrike" spc="-1">
              <a:latin typeface="Arial"/>
            </a:endParaRPr>
          </a:p>
        </p:txBody>
      </p:sp>
      <p:grpSp>
        <p:nvGrpSpPr>
          <p:cNvPr id="812" name="Group 4"/>
          <p:cNvGrpSpPr/>
          <p:nvPr/>
        </p:nvGrpSpPr>
        <p:grpSpPr>
          <a:xfrm>
            <a:off x="857160" y="3828960"/>
            <a:ext cx="7068600" cy="2767680"/>
            <a:chOff x="857160" y="3828960"/>
            <a:chExt cx="7068600" cy="2767680"/>
          </a:xfrm>
        </p:grpSpPr>
        <p:sp>
          <p:nvSpPr>
            <p:cNvPr id="813" name="CustomShape 5"/>
            <p:cNvSpPr/>
            <p:nvPr/>
          </p:nvSpPr>
          <p:spPr>
            <a:xfrm>
              <a:off x="857160" y="3828960"/>
              <a:ext cx="70686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MSB of binary number is 1, so set the MSB of the Gray Code to 1.</a:t>
              </a:r>
              <a:endParaRPr lang="en-GB" sz="1800" b="0" strike="noStrike" spc="-1">
                <a:latin typeface="Arial"/>
              </a:endParaRPr>
            </a:p>
          </p:txBody>
        </p:sp>
        <p:sp>
          <p:nvSpPr>
            <p:cNvPr id="814" name="CustomShape 6"/>
            <p:cNvSpPr/>
            <p:nvPr/>
          </p:nvSpPr>
          <p:spPr>
            <a:xfrm>
              <a:off x="971640" y="4286160"/>
              <a:ext cx="5106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   0   1   1   0         Binary</a:t>
              </a:r>
              <a:endParaRPr lang="en-GB" sz="2800" b="0" strike="noStrike" spc="-1">
                <a:latin typeface="Arial"/>
              </a:endParaRPr>
            </a:p>
          </p:txBody>
        </p:sp>
        <p:sp>
          <p:nvSpPr>
            <p:cNvPr id="815" name="Line 7"/>
            <p:cNvSpPr/>
            <p:nvPr/>
          </p:nvSpPr>
          <p:spPr>
            <a:xfrm>
              <a:off x="1161720" y="4914720"/>
              <a:ext cx="0" cy="11444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16" name="CustomShape 8"/>
            <p:cNvSpPr/>
            <p:nvPr/>
          </p:nvSpPr>
          <p:spPr>
            <a:xfrm>
              <a:off x="971640" y="6076800"/>
              <a:ext cx="5106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800" b="0" strike="noStrike" spc="-1">
                  <a:solidFill>
                    <a:srgbClr val="000000"/>
                  </a:solidFill>
                  <a:latin typeface="Arial"/>
                </a:rPr>
                <a:t>1   			   Gray code</a:t>
              </a:r>
              <a:endParaRPr lang="en-GB" sz="2800" b="0" strike="noStrike" spc="-1">
                <a:latin typeface="Arial"/>
              </a:endParaRPr>
            </a:p>
          </p:txBody>
        </p:sp>
      </p:grpSp>
      <p:grpSp>
        <p:nvGrpSpPr>
          <p:cNvPr id="817" name="Group 9"/>
          <p:cNvGrpSpPr/>
          <p:nvPr/>
        </p:nvGrpSpPr>
        <p:grpSpPr>
          <a:xfrm>
            <a:off x="1143360" y="4764240"/>
            <a:ext cx="7049160" cy="1829520"/>
            <a:chOff x="1143360" y="4764240"/>
            <a:chExt cx="7049160" cy="1829520"/>
          </a:xfrm>
        </p:grpSpPr>
        <p:sp>
          <p:nvSpPr>
            <p:cNvPr id="818" name="CustomShape 10"/>
            <p:cNvSpPr/>
            <p:nvPr/>
          </p:nvSpPr>
          <p:spPr>
            <a:xfrm>
              <a:off x="4095720" y="5315040"/>
              <a:ext cx="40968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Add adjacent pairs of binary numbers</a:t>
              </a:r>
              <a:endParaRPr lang="en-GB" sz="1800" b="0" strike="noStrike" spc="-1">
                <a:latin typeface="Arial"/>
              </a:endParaRPr>
            </a:p>
          </p:txBody>
        </p:sp>
        <p:grpSp>
          <p:nvGrpSpPr>
            <p:cNvPr id="819" name="Group 11"/>
            <p:cNvGrpSpPr/>
            <p:nvPr/>
          </p:nvGrpSpPr>
          <p:grpSpPr>
            <a:xfrm>
              <a:off x="1143360" y="4764240"/>
              <a:ext cx="1239120" cy="1829520"/>
              <a:chOff x="1143360" y="4764240"/>
              <a:chExt cx="1239120" cy="1829520"/>
            </a:xfrm>
          </p:grpSpPr>
          <p:sp>
            <p:nvSpPr>
              <p:cNvPr id="820" name="CustomShape 12"/>
              <p:cNvSpPr/>
              <p:nvPr/>
            </p:nvSpPr>
            <p:spPr>
              <a:xfrm rot="16200000" flipV="1">
                <a:off x="1391040" y="4516560"/>
                <a:ext cx="96480" cy="591840"/>
              </a:xfrm>
              <a:prstGeom prst="leftBrace">
                <a:avLst>
                  <a:gd name="adj1" fmla="val 50956"/>
                  <a:gd name="adj2" fmla="val 50000"/>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821" name="Line 13"/>
              <p:cNvSpPr/>
              <p:nvPr/>
            </p:nvSpPr>
            <p:spPr>
              <a:xfrm>
                <a:off x="1428480" y="4937040"/>
                <a:ext cx="173160" cy="34452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22" name="CustomShape 14"/>
              <p:cNvSpPr/>
              <p:nvPr/>
            </p:nvSpPr>
            <p:spPr>
              <a:xfrm>
                <a:off x="1390680" y="5280120"/>
                <a:ext cx="9918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1+0</a:t>
                </a:r>
                <a:endParaRPr lang="en-GB" sz="1800" b="0" strike="noStrike" spc="-1">
                  <a:latin typeface="Arial"/>
                </a:endParaRPr>
              </a:p>
            </p:txBody>
          </p:sp>
          <p:sp>
            <p:nvSpPr>
              <p:cNvPr id="823" name="Line 15"/>
              <p:cNvSpPr/>
              <p:nvPr/>
            </p:nvSpPr>
            <p:spPr>
              <a:xfrm>
                <a:off x="1657080" y="5662440"/>
                <a:ext cx="0" cy="4208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24" name="CustomShape 16"/>
              <p:cNvSpPr/>
              <p:nvPr/>
            </p:nvSpPr>
            <p:spPr>
              <a:xfrm>
                <a:off x="1486080" y="6073920"/>
                <a:ext cx="534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a:t>
                </a:r>
                <a:endParaRPr lang="en-GB" sz="2800" b="0" strike="noStrike" spc="-1">
                  <a:latin typeface="Arial"/>
                </a:endParaRPr>
              </a:p>
            </p:txBody>
          </p:sp>
        </p:grpSp>
      </p:grpSp>
      <p:grpSp>
        <p:nvGrpSpPr>
          <p:cNvPr id="825" name="Group 17"/>
          <p:cNvGrpSpPr/>
          <p:nvPr/>
        </p:nvGrpSpPr>
        <p:grpSpPr>
          <a:xfrm>
            <a:off x="1619640" y="4952880"/>
            <a:ext cx="876960" cy="1661400"/>
            <a:chOff x="1619640" y="4952880"/>
            <a:chExt cx="876960" cy="1661400"/>
          </a:xfrm>
        </p:grpSpPr>
        <p:sp>
          <p:nvSpPr>
            <p:cNvPr id="826" name="CustomShape 18"/>
            <p:cNvSpPr/>
            <p:nvPr/>
          </p:nvSpPr>
          <p:spPr>
            <a:xfrm rot="16200000" flipV="1">
              <a:off x="1867320" y="4705200"/>
              <a:ext cx="96480" cy="591840"/>
            </a:xfrm>
            <a:prstGeom prst="leftBrace">
              <a:avLst>
                <a:gd name="adj1" fmla="val 50956"/>
                <a:gd name="adj2" fmla="val 50000"/>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827" name="Line 19"/>
            <p:cNvSpPr/>
            <p:nvPr/>
          </p:nvSpPr>
          <p:spPr>
            <a:xfrm>
              <a:off x="1942920" y="5157720"/>
              <a:ext cx="173160" cy="34452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28" name="CustomShape 20"/>
            <p:cNvSpPr/>
            <p:nvPr/>
          </p:nvSpPr>
          <p:spPr>
            <a:xfrm>
              <a:off x="1847880" y="5538960"/>
              <a:ext cx="57276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0+1</a:t>
              </a:r>
              <a:endParaRPr lang="en-GB" sz="1800" b="0" strike="noStrike" spc="-1">
                <a:latin typeface="Arial"/>
              </a:endParaRPr>
            </a:p>
          </p:txBody>
        </p:sp>
        <p:sp>
          <p:nvSpPr>
            <p:cNvPr id="829" name="Line 21"/>
            <p:cNvSpPr/>
            <p:nvPr/>
          </p:nvSpPr>
          <p:spPr>
            <a:xfrm>
              <a:off x="2152440" y="5824440"/>
              <a:ext cx="0" cy="2682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30" name="CustomShape 22"/>
            <p:cNvSpPr/>
            <p:nvPr/>
          </p:nvSpPr>
          <p:spPr>
            <a:xfrm>
              <a:off x="1962000" y="6094440"/>
              <a:ext cx="534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a:t>
              </a:r>
              <a:endParaRPr lang="en-GB" sz="2800" b="0" strike="noStrike" spc="-1">
                <a:latin typeface="Arial"/>
              </a:endParaRPr>
            </a:p>
          </p:txBody>
        </p:sp>
      </p:grpSp>
      <p:grpSp>
        <p:nvGrpSpPr>
          <p:cNvPr id="831" name="Group 23"/>
          <p:cNvGrpSpPr/>
          <p:nvPr/>
        </p:nvGrpSpPr>
        <p:grpSpPr>
          <a:xfrm>
            <a:off x="2648160" y="4933800"/>
            <a:ext cx="858240" cy="1680480"/>
            <a:chOff x="2648160" y="4933800"/>
            <a:chExt cx="858240" cy="1680480"/>
          </a:xfrm>
        </p:grpSpPr>
        <p:sp>
          <p:nvSpPr>
            <p:cNvPr id="832" name="CustomShape 24"/>
            <p:cNvSpPr/>
            <p:nvPr/>
          </p:nvSpPr>
          <p:spPr>
            <a:xfrm rot="16200000" flipV="1">
              <a:off x="2895840" y="4686120"/>
              <a:ext cx="96480" cy="591840"/>
            </a:xfrm>
            <a:prstGeom prst="leftBrace">
              <a:avLst>
                <a:gd name="adj1" fmla="val 50956"/>
                <a:gd name="adj2" fmla="val 50000"/>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833" name="Line 25"/>
            <p:cNvSpPr/>
            <p:nvPr/>
          </p:nvSpPr>
          <p:spPr>
            <a:xfrm>
              <a:off x="2971800" y="5138640"/>
              <a:ext cx="172800" cy="34452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34" name="CustomShape 26"/>
            <p:cNvSpPr/>
            <p:nvPr/>
          </p:nvSpPr>
          <p:spPr>
            <a:xfrm>
              <a:off x="2876400" y="5519880"/>
              <a:ext cx="57276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1+0</a:t>
              </a:r>
              <a:endParaRPr lang="en-GB" sz="1800" b="0" strike="noStrike" spc="-1">
                <a:latin typeface="Arial"/>
              </a:endParaRPr>
            </a:p>
          </p:txBody>
        </p:sp>
        <p:sp>
          <p:nvSpPr>
            <p:cNvPr id="835" name="Line 27"/>
            <p:cNvSpPr/>
            <p:nvPr/>
          </p:nvSpPr>
          <p:spPr>
            <a:xfrm>
              <a:off x="3181320" y="5805360"/>
              <a:ext cx="0" cy="26820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36" name="CustomShape 28"/>
            <p:cNvSpPr/>
            <p:nvPr/>
          </p:nvSpPr>
          <p:spPr>
            <a:xfrm>
              <a:off x="2971800" y="6094440"/>
              <a:ext cx="534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a:t>
              </a:r>
              <a:endParaRPr lang="en-GB" sz="2800" b="0" strike="noStrike" spc="-1">
                <a:latin typeface="Arial"/>
              </a:endParaRPr>
            </a:p>
          </p:txBody>
        </p:sp>
      </p:grpSp>
      <p:grpSp>
        <p:nvGrpSpPr>
          <p:cNvPr id="837" name="Group 29"/>
          <p:cNvGrpSpPr/>
          <p:nvPr/>
        </p:nvGrpSpPr>
        <p:grpSpPr>
          <a:xfrm>
            <a:off x="2115000" y="4782960"/>
            <a:ext cx="1239120" cy="1850400"/>
            <a:chOff x="2115000" y="4782960"/>
            <a:chExt cx="1239120" cy="1850400"/>
          </a:xfrm>
        </p:grpSpPr>
        <p:sp>
          <p:nvSpPr>
            <p:cNvPr id="838" name="CustomShape 30"/>
            <p:cNvSpPr/>
            <p:nvPr/>
          </p:nvSpPr>
          <p:spPr>
            <a:xfrm rot="16200000" flipV="1">
              <a:off x="2362680" y="4535280"/>
              <a:ext cx="96480" cy="591840"/>
            </a:xfrm>
            <a:prstGeom prst="leftBrace">
              <a:avLst>
                <a:gd name="adj1" fmla="val 50956"/>
                <a:gd name="adj2" fmla="val 50000"/>
              </a:avLst>
            </a:prstGeom>
            <a:noFill/>
            <a:ln w="9360" cap="sq">
              <a:solidFill>
                <a:srgbClr val="000000"/>
              </a:solidFill>
              <a:miter/>
            </a:ln>
          </p:spPr>
          <p:style>
            <a:lnRef idx="0">
              <a:scrgbClr r="0" g="0" b="0"/>
            </a:lnRef>
            <a:fillRef idx="0">
              <a:scrgbClr r="0" g="0" b="0"/>
            </a:fillRef>
            <a:effectRef idx="0">
              <a:scrgbClr r="0" g="0" b="0"/>
            </a:effectRef>
            <a:fontRef idx="minor"/>
          </p:style>
        </p:sp>
        <p:sp>
          <p:nvSpPr>
            <p:cNvPr id="839" name="Line 31"/>
            <p:cNvSpPr/>
            <p:nvPr/>
          </p:nvSpPr>
          <p:spPr>
            <a:xfrm>
              <a:off x="2400120" y="4956120"/>
              <a:ext cx="173160" cy="34452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40" name="CustomShape 32"/>
            <p:cNvSpPr/>
            <p:nvPr/>
          </p:nvSpPr>
          <p:spPr>
            <a:xfrm>
              <a:off x="2362320" y="5299200"/>
              <a:ext cx="9918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1+1</a:t>
              </a:r>
              <a:endParaRPr lang="en-GB" sz="1800" b="0" strike="noStrike" spc="-1">
                <a:latin typeface="Arial"/>
              </a:endParaRPr>
            </a:p>
          </p:txBody>
        </p:sp>
        <p:sp>
          <p:nvSpPr>
            <p:cNvPr id="841" name="Line 33"/>
            <p:cNvSpPr/>
            <p:nvPr/>
          </p:nvSpPr>
          <p:spPr>
            <a:xfrm>
              <a:off x="2628720" y="5679720"/>
              <a:ext cx="0" cy="38268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42" name="CustomShape 34"/>
            <p:cNvSpPr/>
            <p:nvPr/>
          </p:nvSpPr>
          <p:spPr>
            <a:xfrm>
              <a:off x="2457360" y="6113520"/>
              <a:ext cx="534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0</a:t>
              </a:r>
              <a:endParaRPr lang="en-GB"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817"/>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825"/>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837"/>
                                        </p:tgtEl>
                                        <p:attrNameLst>
                                          <p:attrName>style.visibility</p:attrName>
                                        </p:attrNameLst>
                                      </p:cBhvr>
                                      <p:to>
                                        <p:strVal val="visible"/>
                                      </p:to>
                                    </p:set>
                                  </p:childTnLst>
                                </p:cTn>
                              </p:par>
                            </p:childTnLst>
                          </p:cTn>
                        </p:par>
                      </p:childTnLst>
                    </p:cTn>
                  </p:par>
                  <p:par>
                    <p:cTn id="19" fill="hold" nodeType="clickEffect">
                      <p:stCondLst>
                        <p:cond delay="indefinite"/>
                      </p:stCondLst>
                      <p:childTnLst>
                        <p:par>
                          <p:cTn id="20" fill="hold" nodeType="withEffect">
                            <p:stCondLst>
                              <p:cond delay="0"/>
                            </p:stCondLst>
                            <p:childTnLst>
                              <p:par>
                                <p:cTn id="21" presetID="1" presetClass="entr" fill="hold" nodeType="clickEffect">
                                  <p:stCondLst>
                                    <p:cond delay="0"/>
                                  </p:stCondLst>
                                  <p:childTnLst>
                                    <p:set>
                                      <p:cBhvr>
                                        <p:cTn id="22" dur="1" fill="hold">
                                          <p:stCondLst>
                                            <p:cond delay="0"/>
                                          </p:stCondLst>
                                        </p:cTn>
                                        <p:tgtEl>
                                          <p:spTgt spid="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8A40762E-3D40-4BCA-914E-6FDD67244A9F}" type="slidenum">
              <a:rPr lang="en-US" sz="1400" b="0" strike="noStrike" spc="-1">
                <a:solidFill>
                  <a:srgbClr val="000000"/>
                </a:solidFill>
                <a:latin typeface="Arial"/>
              </a:rPr>
              <a:t>93</a:t>
            </a:fld>
            <a:endParaRPr lang="en-GB" sz="1400" b="0" strike="noStrike" spc="-1">
              <a:latin typeface="Arial"/>
            </a:endParaRPr>
          </a:p>
        </p:txBody>
      </p:sp>
      <p:sp>
        <p:nvSpPr>
          <p:cNvPr id="844" name="CustomShape 2"/>
          <p:cNvSpPr/>
          <p:nvPr/>
        </p:nvSpPr>
        <p:spPr>
          <a:xfrm>
            <a:off x="457200" y="274680"/>
            <a:ext cx="813384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Conversion</a:t>
            </a:r>
            <a:endParaRPr lang="en-GB" sz="4000" b="0" strike="noStrike" spc="-1">
              <a:latin typeface="Arial"/>
            </a:endParaRPr>
          </a:p>
        </p:txBody>
      </p:sp>
      <p:sp>
        <p:nvSpPr>
          <p:cNvPr id="845" name="CustomShape 3"/>
          <p:cNvSpPr/>
          <p:nvPr/>
        </p:nvSpPr>
        <p:spPr>
          <a:xfrm>
            <a:off x="457200" y="1162080"/>
            <a:ext cx="8229240" cy="2715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Gray code to Binary</a:t>
            </a:r>
            <a:endParaRPr lang="en-GB" sz="32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MSB of binary is set to the MSB of Gray code</a:t>
            </a:r>
            <a:endParaRPr lang="en-GB" sz="2800" b="0" strike="noStrike" spc="-1">
              <a:latin typeface="Arial"/>
            </a:endParaRPr>
          </a:p>
          <a:p>
            <a:pPr marL="725400" lvl="1" indent="-26784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Going from left to right, add the binary bit to the next Gray code bit.  Discard carries.</a:t>
            </a:r>
            <a:endParaRPr lang="en-GB" sz="2800" b="0" strike="noStrike" spc="-1">
              <a:latin typeface="Arial"/>
            </a:endParaRPr>
          </a:p>
          <a:p>
            <a:pPr marL="325440" indent="-325080">
              <a:lnSpc>
                <a:spcPct val="100000"/>
              </a:lnSpc>
              <a:spcBef>
                <a:spcPts val="799"/>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3200" b="0" strike="noStrike" spc="-1">
                <a:solidFill>
                  <a:srgbClr val="000000"/>
                </a:solidFill>
                <a:latin typeface="Arial"/>
              </a:rPr>
              <a:t>Example.  Convert 11011 to binary</a:t>
            </a:r>
            <a:endParaRPr lang="en-GB" sz="3200" b="0" strike="noStrike" spc="-1">
              <a:latin typeface="Arial"/>
            </a:endParaRPr>
          </a:p>
        </p:txBody>
      </p:sp>
      <p:sp>
        <p:nvSpPr>
          <p:cNvPr id="846" name="CustomShape 4"/>
          <p:cNvSpPr/>
          <p:nvPr/>
        </p:nvSpPr>
        <p:spPr>
          <a:xfrm>
            <a:off x="819000" y="4114800"/>
            <a:ext cx="6667200" cy="366480"/>
          </a:xfrm>
          <a:prstGeom prst="rect">
            <a:avLst/>
          </a:prstGeom>
          <a:noFill/>
          <a:ln>
            <a:noFill/>
          </a:ln>
        </p:spPr>
        <p:style>
          <a:lnRef idx="0">
            <a:scrgbClr r="0" g="0" b="0"/>
          </a:lnRef>
          <a:fillRef idx="0">
            <a:scrgbClr r="0" g="0" b="0"/>
          </a:fillRef>
          <a:effectRef idx="0">
            <a:scrgbClr r="0" g="0" b="0"/>
          </a:effectRef>
          <a:fontRef idx="minor"/>
        </p:style>
      </p:sp>
      <p:grpSp>
        <p:nvGrpSpPr>
          <p:cNvPr id="847" name="Group 5"/>
          <p:cNvGrpSpPr/>
          <p:nvPr/>
        </p:nvGrpSpPr>
        <p:grpSpPr>
          <a:xfrm>
            <a:off x="857160" y="3828960"/>
            <a:ext cx="7068600" cy="2767680"/>
            <a:chOff x="857160" y="3828960"/>
            <a:chExt cx="7068600" cy="2767680"/>
          </a:xfrm>
        </p:grpSpPr>
        <p:sp>
          <p:nvSpPr>
            <p:cNvPr id="848" name="CustomShape 6"/>
            <p:cNvSpPr/>
            <p:nvPr/>
          </p:nvSpPr>
          <p:spPr>
            <a:xfrm>
              <a:off x="857160" y="3828960"/>
              <a:ext cx="7068600" cy="367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1800" b="0" strike="noStrike" spc="-1">
                  <a:solidFill>
                    <a:srgbClr val="000000"/>
                  </a:solidFill>
                  <a:latin typeface="Arial"/>
                </a:rPr>
                <a:t>MSB of Gray Code is 1, so set the MSB of the binary number to 1.</a:t>
              </a:r>
              <a:endParaRPr lang="en-GB" sz="1800" b="0" strike="noStrike" spc="-1">
                <a:latin typeface="Arial"/>
              </a:endParaRPr>
            </a:p>
          </p:txBody>
        </p:sp>
        <p:sp>
          <p:nvSpPr>
            <p:cNvPr id="849" name="CustomShape 7"/>
            <p:cNvSpPr/>
            <p:nvPr/>
          </p:nvSpPr>
          <p:spPr>
            <a:xfrm>
              <a:off x="971640" y="4286160"/>
              <a:ext cx="5106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   1   0   1   1         Gray Code</a:t>
              </a:r>
              <a:endParaRPr lang="en-GB" sz="2800" b="0" strike="noStrike" spc="-1">
                <a:latin typeface="Arial"/>
              </a:endParaRPr>
            </a:p>
          </p:txBody>
        </p:sp>
        <p:sp>
          <p:nvSpPr>
            <p:cNvPr id="850" name="Line 8"/>
            <p:cNvSpPr/>
            <p:nvPr/>
          </p:nvSpPr>
          <p:spPr>
            <a:xfrm>
              <a:off x="1161720" y="4914720"/>
              <a:ext cx="0" cy="1144440"/>
            </a:xfrm>
            <a:prstGeom prst="line">
              <a:avLst/>
            </a:prstGeom>
            <a:ln w="9360" cap="sq">
              <a:solidFill>
                <a:srgbClr val="000000"/>
              </a:solidFill>
              <a:miter/>
              <a:tailEnd type="triangle" w="med" len="med"/>
            </a:ln>
          </p:spPr>
          <p:style>
            <a:lnRef idx="0">
              <a:scrgbClr r="0" g="0" b="0"/>
            </a:lnRef>
            <a:fillRef idx="0">
              <a:scrgbClr r="0" g="0" b="0"/>
            </a:fillRef>
            <a:effectRef idx="0">
              <a:scrgbClr r="0" g="0" b="0"/>
            </a:effectRef>
            <a:fontRef idx="minor"/>
          </p:style>
        </p:sp>
        <p:sp>
          <p:nvSpPr>
            <p:cNvPr id="851" name="CustomShape 9"/>
            <p:cNvSpPr/>
            <p:nvPr/>
          </p:nvSpPr>
          <p:spPr>
            <a:xfrm>
              <a:off x="971640" y="6076800"/>
              <a:ext cx="510660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 pos="10777680" algn="l"/>
                  <a:tab pos="10779120" algn="l"/>
                  <a:tab pos="10780560" algn="l"/>
                </a:tabLst>
              </a:pPr>
              <a:r>
                <a:rPr lang="en-US" sz="2800" b="0" strike="noStrike" spc="-1">
                  <a:solidFill>
                    <a:srgbClr val="000000"/>
                  </a:solidFill>
                  <a:latin typeface="Arial"/>
                </a:rPr>
                <a:t>1   			   Binary </a:t>
              </a:r>
              <a:endParaRPr lang="en-GB" sz="2800" b="0" strike="noStrike" spc="-1">
                <a:latin typeface="Arial"/>
              </a:endParaRPr>
            </a:p>
          </p:txBody>
        </p:sp>
      </p:grpSp>
      <p:grpSp>
        <p:nvGrpSpPr>
          <p:cNvPr id="852" name="Group 10"/>
          <p:cNvGrpSpPr/>
          <p:nvPr/>
        </p:nvGrpSpPr>
        <p:grpSpPr>
          <a:xfrm>
            <a:off x="1274760" y="4875120"/>
            <a:ext cx="631440" cy="1721520"/>
            <a:chOff x="1274760" y="4875120"/>
            <a:chExt cx="631440" cy="1721520"/>
          </a:xfrm>
        </p:grpSpPr>
        <p:grpSp>
          <p:nvGrpSpPr>
            <p:cNvPr id="853" name="Group 11"/>
            <p:cNvGrpSpPr/>
            <p:nvPr/>
          </p:nvGrpSpPr>
          <p:grpSpPr>
            <a:xfrm>
              <a:off x="1274760" y="4875120"/>
              <a:ext cx="423720" cy="1184040"/>
              <a:chOff x="1274760" y="4875120"/>
              <a:chExt cx="423720" cy="1184040"/>
            </a:xfrm>
          </p:grpSpPr>
          <p:sp>
            <p:nvSpPr>
              <p:cNvPr id="854" name="Line 12"/>
              <p:cNvSpPr/>
              <p:nvPr/>
            </p:nvSpPr>
            <p:spPr>
              <a:xfrm flipV="1">
                <a:off x="1485720" y="4875120"/>
                <a:ext cx="100080" cy="53496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855" name="Line 13"/>
              <p:cNvSpPr/>
              <p:nvPr/>
            </p:nvSpPr>
            <p:spPr>
              <a:xfrm>
                <a:off x="1698480" y="5045040"/>
                <a:ext cx="0" cy="101412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856" name="CustomShape 14"/>
              <p:cNvSpPr/>
              <p:nvPr/>
            </p:nvSpPr>
            <p:spPr>
              <a:xfrm>
                <a:off x="1292400" y="5330880"/>
                <a:ext cx="26964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FF3300"/>
                    </a:solidFill>
                    <a:latin typeface="Arial"/>
                  </a:rPr>
                  <a:t>+</a:t>
                </a:r>
                <a:endParaRPr lang="en-GB" sz="2400" b="0" strike="noStrike" spc="-1">
                  <a:latin typeface="Arial"/>
                </a:endParaRPr>
              </a:p>
            </p:txBody>
          </p:sp>
          <p:sp>
            <p:nvSpPr>
              <p:cNvPr id="857" name="Line 15"/>
              <p:cNvSpPr/>
              <p:nvPr/>
            </p:nvSpPr>
            <p:spPr>
              <a:xfrm flipH="1">
                <a:off x="1274760" y="5676840"/>
                <a:ext cx="115560" cy="342720"/>
              </a:xfrm>
              <a:prstGeom prst="line">
                <a:avLst/>
              </a:prstGeom>
              <a:ln w="9360" cap="sq">
                <a:solidFill>
                  <a:srgbClr val="FF3300"/>
                </a:solidFill>
                <a:miter/>
              </a:ln>
            </p:spPr>
            <p:style>
              <a:lnRef idx="0">
                <a:scrgbClr r="0" g="0" b="0"/>
              </a:lnRef>
              <a:fillRef idx="0">
                <a:scrgbClr r="0" g="0" b="0"/>
              </a:fillRef>
              <a:effectRef idx="0">
                <a:scrgbClr r="0" g="0" b="0"/>
              </a:effectRef>
              <a:fontRef idx="minor"/>
            </p:style>
          </p:sp>
        </p:grpSp>
        <p:sp>
          <p:nvSpPr>
            <p:cNvPr id="858" name="CustomShape 16"/>
            <p:cNvSpPr/>
            <p:nvPr/>
          </p:nvSpPr>
          <p:spPr>
            <a:xfrm>
              <a:off x="1542960" y="6076800"/>
              <a:ext cx="36324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0</a:t>
              </a:r>
              <a:endParaRPr lang="en-GB" sz="2800" b="0" strike="noStrike" spc="-1">
                <a:latin typeface="Arial"/>
              </a:endParaRPr>
            </a:p>
          </p:txBody>
        </p:sp>
      </p:grpSp>
      <p:grpSp>
        <p:nvGrpSpPr>
          <p:cNvPr id="859" name="Group 17"/>
          <p:cNvGrpSpPr/>
          <p:nvPr/>
        </p:nvGrpSpPr>
        <p:grpSpPr>
          <a:xfrm>
            <a:off x="1788840" y="4932360"/>
            <a:ext cx="631800" cy="1664280"/>
            <a:chOff x="1788840" y="4932360"/>
            <a:chExt cx="631800" cy="1664280"/>
          </a:xfrm>
        </p:grpSpPr>
        <p:grpSp>
          <p:nvGrpSpPr>
            <p:cNvPr id="860" name="Group 18"/>
            <p:cNvGrpSpPr/>
            <p:nvPr/>
          </p:nvGrpSpPr>
          <p:grpSpPr>
            <a:xfrm>
              <a:off x="1788840" y="4932360"/>
              <a:ext cx="424080" cy="1184040"/>
              <a:chOff x="1788840" y="4932360"/>
              <a:chExt cx="424080" cy="1184040"/>
            </a:xfrm>
          </p:grpSpPr>
          <p:sp>
            <p:nvSpPr>
              <p:cNvPr id="861" name="Line 19"/>
              <p:cNvSpPr/>
              <p:nvPr/>
            </p:nvSpPr>
            <p:spPr>
              <a:xfrm flipV="1">
                <a:off x="2000160" y="4932360"/>
                <a:ext cx="101520" cy="545760"/>
              </a:xfrm>
              <a:prstGeom prst="line">
                <a:avLst/>
              </a:prstGeom>
              <a:ln w="9360" cap="sq">
                <a:solidFill>
                  <a:srgbClr val="3366FF"/>
                </a:solidFill>
                <a:miter/>
                <a:tailEnd type="triangle" w="med" len="med"/>
              </a:ln>
            </p:spPr>
            <p:style>
              <a:lnRef idx="0">
                <a:scrgbClr r="0" g="0" b="0"/>
              </a:lnRef>
              <a:fillRef idx="0">
                <a:scrgbClr r="0" g="0" b="0"/>
              </a:fillRef>
              <a:effectRef idx="0">
                <a:scrgbClr r="0" g="0" b="0"/>
              </a:effectRef>
              <a:fontRef idx="minor"/>
            </p:style>
          </p:sp>
          <p:sp>
            <p:nvSpPr>
              <p:cNvPr id="862" name="Line 20"/>
              <p:cNvSpPr/>
              <p:nvPr/>
            </p:nvSpPr>
            <p:spPr>
              <a:xfrm>
                <a:off x="2212920" y="5101920"/>
                <a:ext cx="0" cy="1014480"/>
              </a:xfrm>
              <a:prstGeom prst="line">
                <a:avLst/>
              </a:prstGeom>
              <a:ln w="9360" cap="sq">
                <a:solidFill>
                  <a:srgbClr val="3366FF"/>
                </a:solidFill>
                <a:miter/>
                <a:tailEnd type="triangle" w="med" len="med"/>
              </a:ln>
            </p:spPr>
            <p:style>
              <a:lnRef idx="0">
                <a:scrgbClr r="0" g="0" b="0"/>
              </a:lnRef>
              <a:fillRef idx="0">
                <a:scrgbClr r="0" g="0" b="0"/>
              </a:fillRef>
              <a:effectRef idx="0">
                <a:scrgbClr r="0" g="0" b="0"/>
              </a:effectRef>
              <a:fontRef idx="minor"/>
            </p:style>
          </p:sp>
          <p:sp>
            <p:nvSpPr>
              <p:cNvPr id="863" name="CustomShape 21"/>
              <p:cNvSpPr/>
              <p:nvPr/>
            </p:nvSpPr>
            <p:spPr>
              <a:xfrm>
                <a:off x="1806480" y="5384880"/>
                <a:ext cx="26964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66FF"/>
                    </a:solidFill>
                    <a:latin typeface="Arial"/>
                  </a:rPr>
                  <a:t>+</a:t>
                </a:r>
                <a:endParaRPr lang="en-GB" sz="2400" b="0" strike="noStrike" spc="-1">
                  <a:latin typeface="Arial"/>
                </a:endParaRPr>
              </a:p>
            </p:txBody>
          </p:sp>
          <p:sp>
            <p:nvSpPr>
              <p:cNvPr id="864" name="Line 22"/>
              <p:cNvSpPr/>
              <p:nvPr/>
            </p:nvSpPr>
            <p:spPr>
              <a:xfrm flipH="1">
                <a:off x="1788840" y="5740200"/>
                <a:ext cx="115920" cy="338040"/>
              </a:xfrm>
              <a:prstGeom prst="line">
                <a:avLst/>
              </a:prstGeom>
              <a:ln w="9360" cap="sq">
                <a:solidFill>
                  <a:srgbClr val="3366FF"/>
                </a:solidFill>
                <a:miter/>
              </a:ln>
            </p:spPr>
            <p:style>
              <a:lnRef idx="0">
                <a:scrgbClr r="0" g="0" b="0"/>
              </a:lnRef>
              <a:fillRef idx="0">
                <a:scrgbClr r="0" g="0" b="0"/>
              </a:fillRef>
              <a:effectRef idx="0">
                <a:scrgbClr r="0" g="0" b="0"/>
              </a:effectRef>
              <a:fontRef idx="minor"/>
            </p:style>
          </p:sp>
        </p:grpSp>
        <p:sp>
          <p:nvSpPr>
            <p:cNvPr id="865" name="CustomShape 23"/>
            <p:cNvSpPr/>
            <p:nvPr/>
          </p:nvSpPr>
          <p:spPr>
            <a:xfrm>
              <a:off x="2057400" y="6076800"/>
              <a:ext cx="36324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0</a:t>
              </a:r>
              <a:endParaRPr lang="en-GB" sz="2800" b="0" strike="noStrike" spc="-1">
                <a:latin typeface="Arial"/>
              </a:endParaRPr>
            </a:p>
          </p:txBody>
        </p:sp>
      </p:grpSp>
      <p:grpSp>
        <p:nvGrpSpPr>
          <p:cNvPr id="866" name="Group 24"/>
          <p:cNvGrpSpPr/>
          <p:nvPr/>
        </p:nvGrpSpPr>
        <p:grpSpPr>
          <a:xfrm>
            <a:off x="2322360" y="4913280"/>
            <a:ext cx="650880" cy="1702440"/>
            <a:chOff x="2322360" y="4913280"/>
            <a:chExt cx="650880" cy="1702440"/>
          </a:xfrm>
        </p:grpSpPr>
        <p:grpSp>
          <p:nvGrpSpPr>
            <p:cNvPr id="867" name="Group 25"/>
            <p:cNvGrpSpPr/>
            <p:nvPr/>
          </p:nvGrpSpPr>
          <p:grpSpPr>
            <a:xfrm>
              <a:off x="2322360" y="4913280"/>
              <a:ext cx="423720" cy="1184040"/>
              <a:chOff x="2322360" y="4913280"/>
              <a:chExt cx="423720" cy="1184040"/>
            </a:xfrm>
          </p:grpSpPr>
          <p:sp>
            <p:nvSpPr>
              <p:cNvPr id="868" name="Line 26"/>
              <p:cNvSpPr/>
              <p:nvPr/>
            </p:nvSpPr>
            <p:spPr>
              <a:xfrm flipV="1">
                <a:off x="2533320" y="4913280"/>
                <a:ext cx="100080" cy="53496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869" name="Line 27"/>
              <p:cNvSpPr/>
              <p:nvPr/>
            </p:nvSpPr>
            <p:spPr>
              <a:xfrm>
                <a:off x="2746080" y="5082840"/>
                <a:ext cx="0" cy="1014480"/>
              </a:xfrm>
              <a:prstGeom prst="line">
                <a:avLst/>
              </a:prstGeom>
              <a:ln w="9360" cap="sq">
                <a:solidFill>
                  <a:srgbClr val="FF3300"/>
                </a:solidFill>
                <a:miter/>
                <a:tailEnd type="triangle" w="med" len="med"/>
              </a:ln>
            </p:spPr>
            <p:style>
              <a:lnRef idx="0">
                <a:scrgbClr r="0" g="0" b="0"/>
              </a:lnRef>
              <a:fillRef idx="0">
                <a:scrgbClr r="0" g="0" b="0"/>
              </a:fillRef>
              <a:effectRef idx="0">
                <a:scrgbClr r="0" g="0" b="0"/>
              </a:effectRef>
              <a:fontRef idx="minor"/>
            </p:style>
          </p:sp>
          <p:sp>
            <p:nvSpPr>
              <p:cNvPr id="870" name="CustomShape 28"/>
              <p:cNvSpPr/>
              <p:nvPr/>
            </p:nvSpPr>
            <p:spPr>
              <a:xfrm>
                <a:off x="2340000" y="5369040"/>
                <a:ext cx="26172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FF3300"/>
                    </a:solidFill>
                    <a:latin typeface="Arial"/>
                  </a:rPr>
                  <a:t>+</a:t>
                </a:r>
                <a:endParaRPr lang="en-GB" sz="2400" b="0" strike="noStrike" spc="-1">
                  <a:latin typeface="Arial"/>
                </a:endParaRPr>
              </a:p>
            </p:txBody>
          </p:sp>
          <p:sp>
            <p:nvSpPr>
              <p:cNvPr id="871" name="Line 29"/>
              <p:cNvSpPr/>
              <p:nvPr/>
            </p:nvSpPr>
            <p:spPr>
              <a:xfrm flipH="1">
                <a:off x="2322360" y="5715000"/>
                <a:ext cx="115920" cy="341280"/>
              </a:xfrm>
              <a:prstGeom prst="line">
                <a:avLst/>
              </a:prstGeom>
              <a:ln w="9360" cap="sq">
                <a:solidFill>
                  <a:srgbClr val="FF3300"/>
                </a:solidFill>
                <a:miter/>
              </a:ln>
            </p:spPr>
            <p:style>
              <a:lnRef idx="0">
                <a:scrgbClr r="0" g="0" b="0"/>
              </a:lnRef>
              <a:fillRef idx="0">
                <a:scrgbClr r="0" g="0" b="0"/>
              </a:fillRef>
              <a:effectRef idx="0">
                <a:scrgbClr r="0" g="0" b="0"/>
              </a:effectRef>
              <a:fontRef idx="minor"/>
            </p:style>
          </p:sp>
        </p:grpSp>
        <p:sp>
          <p:nvSpPr>
            <p:cNvPr id="872" name="CustomShape 30"/>
            <p:cNvSpPr/>
            <p:nvPr/>
          </p:nvSpPr>
          <p:spPr>
            <a:xfrm>
              <a:off x="2610000" y="6095880"/>
              <a:ext cx="36324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1</a:t>
              </a:r>
              <a:endParaRPr lang="en-GB" sz="2800" b="0" strike="noStrike" spc="-1">
                <a:latin typeface="Arial"/>
              </a:endParaRPr>
            </a:p>
          </p:txBody>
        </p:sp>
      </p:grpSp>
      <p:grpSp>
        <p:nvGrpSpPr>
          <p:cNvPr id="873" name="Group 31"/>
          <p:cNvGrpSpPr/>
          <p:nvPr/>
        </p:nvGrpSpPr>
        <p:grpSpPr>
          <a:xfrm>
            <a:off x="2836800" y="4932360"/>
            <a:ext cx="593640" cy="1683360"/>
            <a:chOff x="2836800" y="4932360"/>
            <a:chExt cx="593640" cy="1683360"/>
          </a:xfrm>
        </p:grpSpPr>
        <p:grpSp>
          <p:nvGrpSpPr>
            <p:cNvPr id="874" name="Group 32"/>
            <p:cNvGrpSpPr/>
            <p:nvPr/>
          </p:nvGrpSpPr>
          <p:grpSpPr>
            <a:xfrm>
              <a:off x="2836800" y="4932360"/>
              <a:ext cx="423720" cy="1184040"/>
              <a:chOff x="2836800" y="4932360"/>
              <a:chExt cx="423720" cy="1184040"/>
            </a:xfrm>
          </p:grpSpPr>
          <p:sp>
            <p:nvSpPr>
              <p:cNvPr id="875" name="Line 33"/>
              <p:cNvSpPr/>
              <p:nvPr/>
            </p:nvSpPr>
            <p:spPr>
              <a:xfrm flipV="1">
                <a:off x="3047760" y="4932360"/>
                <a:ext cx="100080" cy="545760"/>
              </a:xfrm>
              <a:prstGeom prst="line">
                <a:avLst/>
              </a:prstGeom>
              <a:ln w="9360" cap="sq">
                <a:solidFill>
                  <a:srgbClr val="3366FF"/>
                </a:solidFill>
                <a:miter/>
                <a:tailEnd type="triangle" w="med" len="med"/>
              </a:ln>
            </p:spPr>
            <p:style>
              <a:lnRef idx="0">
                <a:scrgbClr r="0" g="0" b="0"/>
              </a:lnRef>
              <a:fillRef idx="0">
                <a:scrgbClr r="0" g="0" b="0"/>
              </a:fillRef>
              <a:effectRef idx="0">
                <a:scrgbClr r="0" g="0" b="0"/>
              </a:effectRef>
              <a:fontRef idx="minor"/>
            </p:style>
          </p:sp>
          <p:sp>
            <p:nvSpPr>
              <p:cNvPr id="876" name="Line 34"/>
              <p:cNvSpPr/>
              <p:nvPr/>
            </p:nvSpPr>
            <p:spPr>
              <a:xfrm>
                <a:off x="3260520" y="5101920"/>
                <a:ext cx="0" cy="1014480"/>
              </a:xfrm>
              <a:prstGeom prst="line">
                <a:avLst/>
              </a:prstGeom>
              <a:ln w="9360" cap="sq">
                <a:solidFill>
                  <a:srgbClr val="3366FF"/>
                </a:solidFill>
                <a:miter/>
                <a:tailEnd type="triangle" w="med" len="med"/>
              </a:ln>
            </p:spPr>
            <p:style>
              <a:lnRef idx="0">
                <a:scrgbClr r="0" g="0" b="0"/>
              </a:lnRef>
              <a:fillRef idx="0">
                <a:scrgbClr r="0" g="0" b="0"/>
              </a:fillRef>
              <a:effectRef idx="0">
                <a:scrgbClr r="0" g="0" b="0"/>
              </a:effectRef>
              <a:fontRef idx="minor"/>
            </p:style>
          </p:sp>
          <p:sp>
            <p:nvSpPr>
              <p:cNvPr id="877" name="CustomShape 35"/>
              <p:cNvSpPr/>
              <p:nvPr/>
            </p:nvSpPr>
            <p:spPr>
              <a:xfrm>
                <a:off x="2854440" y="5384880"/>
                <a:ext cx="263160" cy="45900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0" strike="noStrike" spc="-1">
                    <a:solidFill>
                      <a:srgbClr val="0066FF"/>
                    </a:solidFill>
                    <a:latin typeface="Arial"/>
                  </a:rPr>
                  <a:t>+</a:t>
                </a:r>
                <a:endParaRPr lang="en-GB" sz="2400" b="0" strike="noStrike" spc="-1">
                  <a:latin typeface="Arial"/>
                </a:endParaRPr>
              </a:p>
            </p:txBody>
          </p:sp>
          <p:sp>
            <p:nvSpPr>
              <p:cNvPr id="878" name="Line 36"/>
              <p:cNvSpPr/>
              <p:nvPr/>
            </p:nvSpPr>
            <p:spPr>
              <a:xfrm flipH="1">
                <a:off x="2836800" y="5740200"/>
                <a:ext cx="115920" cy="338040"/>
              </a:xfrm>
              <a:prstGeom prst="line">
                <a:avLst/>
              </a:prstGeom>
              <a:ln w="9360" cap="sq">
                <a:solidFill>
                  <a:srgbClr val="3366FF"/>
                </a:solidFill>
                <a:miter/>
              </a:ln>
            </p:spPr>
            <p:style>
              <a:lnRef idx="0">
                <a:scrgbClr r="0" g="0" b="0"/>
              </a:lnRef>
              <a:fillRef idx="0">
                <a:scrgbClr r="0" g="0" b="0"/>
              </a:fillRef>
              <a:effectRef idx="0">
                <a:scrgbClr r="0" g="0" b="0"/>
              </a:effectRef>
              <a:fontRef idx="minor"/>
            </p:style>
          </p:sp>
        </p:grpSp>
        <p:sp>
          <p:nvSpPr>
            <p:cNvPr id="879" name="CustomShape 37"/>
            <p:cNvSpPr/>
            <p:nvPr/>
          </p:nvSpPr>
          <p:spPr>
            <a:xfrm>
              <a:off x="3067200" y="6095880"/>
              <a:ext cx="363240" cy="519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spcBef>
                  <a:spcPts val="1749"/>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800" b="0" strike="noStrike" spc="-1">
                  <a:solidFill>
                    <a:srgbClr val="000000"/>
                  </a:solidFill>
                  <a:latin typeface="Arial"/>
                </a:rPr>
                <a:t>0</a:t>
              </a:r>
              <a:endParaRPr lang="en-GB" sz="2800" b="0" strike="noStrike" spc="-1">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indefinite"/>
                      </p:stCondLst>
                      <p:childTnLst>
                        <p:par>
                          <p:cTn id="4" fill="hold" nodeType="withEffect">
                            <p:stCondLst>
                              <p:cond delay="0"/>
                            </p:stCondLst>
                            <p:childTnLst>
                              <p:par>
                                <p:cTn id="5" presetID="1" presetClass="entr"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childTnLst>
                                </p:cTn>
                              </p:par>
                            </p:childTnLst>
                          </p:cTn>
                        </p:par>
                      </p:childTnLst>
                    </p:cTn>
                  </p:par>
                  <p:par>
                    <p:cTn id="7" fill="hold" nodeType="clickEffect">
                      <p:stCondLst>
                        <p:cond delay="indefinite"/>
                      </p:stCondLst>
                      <p:childTnLst>
                        <p:par>
                          <p:cTn id="8" fill="hold" nodeType="withEffect">
                            <p:stCondLst>
                              <p:cond delay="0"/>
                            </p:stCondLst>
                            <p:childTnLst>
                              <p:par>
                                <p:cTn id="9" presetID="1" presetClass="entr" fill="hold" nodeType="clickEffect">
                                  <p:stCondLst>
                                    <p:cond delay="0"/>
                                  </p:stCondLst>
                                  <p:childTnLst>
                                    <p:set>
                                      <p:cBhvr>
                                        <p:cTn id="10" dur="1" fill="hold">
                                          <p:stCondLst>
                                            <p:cond delay="0"/>
                                          </p:stCondLst>
                                        </p:cTn>
                                        <p:tgtEl>
                                          <p:spTgt spid="852"/>
                                        </p:tgtEl>
                                        <p:attrNameLst>
                                          <p:attrName>style.visibility</p:attrName>
                                        </p:attrNameLst>
                                      </p:cBhvr>
                                      <p:to>
                                        <p:strVal val="visible"/>
                                      </p:to>
                                    </p:set>
                                  </p:childTnLst>
                                </p:cTn>
                              </p:par>
                            </p:childTnLst>
                          </p:cTn>
                        </p:par>
                      </p:childTnLst>
                    </p:cTn>
                  </p:par>
                  <p:par>
                    <p:cTn id="11" fill="hold" nodeType="clickEffect">
                      <p:stCondLst>
                        <p:cond delay="indefinite"/>
                      </p:stCondLst>
                      <p:childTnLst>
                        <p:par>
                          <p:cTn id="12" fill="hold" nodeType="withEffect">
                            <p:stCondLst>
                              <p:cond delay="0"/>
                            </p:stCondLst>
                            <p:childTnLst>
                              <p:par>
                                <p:cTn id="13" presetID="1" presetClass="entr" fill="hold" nodeType="clickEffect">
                                  <p:stCondLst>
                                    <p:cond delay="0"/>
                                  </p:stCondLst>
                                  <p:childTnLst>
                                    <p:set>
                                      <p:cBhvr>
                                        <p:cTn id="14" dur="1" fill="hold">
                                          <p:stCondLst>
                                            <p:cond delay="0"/>
                                          </p:stCondLst>
                                        </p:cTn>
                                        <p:tgtEl>
                                          <p:spTgt spid="859"/>
                                        </p:tgtEl>
                                        <p:attrNameLst>
                                          <p:attrName>style.visibility</p:attrName>
                                        </p:attrNameLst>
                                      </p:cBhvr>
                                      <p:to>
                                        <p:strVal val="visible"/>
                                      </p:to>
                                    </p:set>
                                  </p:childTnLst>
                                </p:cTn>
                              </p:par>
                            </p:childTnLst>
                          </p:cTn>
                        </p:par>
                      </p:childTnLst>
                    </p:cTn>
                  </p:par>
                  <p:par>
                    <p:cTn id="15" fill="hold" nodeType="clickEffect">
                      <p:stCondLst>
                        <p:cond delay="indefinite"/>
                      </p:stCondLst>
                      <p:childTnLst>
                        <p:par>
                          <p:cTn id="16" fill="hold" nodeType="withEffect">
                            <p:stCondLst>
                              <p:cond delay="0"/>
                            </p:stCondLst>
                            <p:childTnLst>
                              <p:par>
                                <p:cTn id="17" presetID="1" presetClass="entr" fill="hold" nodeType="clickEffect">
                                  <p:stCondLst>
                                    <p:cond delay="0"/>
                                  </p:stCondLst>
                                  <p:childTnLst>
                                    <p:set>
                                      <p:cBhvr>
                                        <p:cTn id="18" dur="1" fill="hold">
                                          <p:stCondLst>
                                            <p:cond delay="0"/>
                                          </p:stCondLst>
                                        </p:cTn>
                                        <p:tgtEl>
                                          <p:spTgt spid="866"/>
                                        </p:tgtEl>
                                        <p:attrNameLst>
                                          <p:attrName>style.visibility</p:attrName>
                                        </p:attrNameLst>
                                      </p:cBhvr>
                                      <p:to>
                                        <p:strVal val="visible"/>
                                      </p:to>
                                    </p:set>
                                  </p:childTnLst>
                                </p:cTn>
                              </p:par>
                            </p:childTnLst>
                          </p:cTn>
                        </p:par>
                      </p:childTnLst>
                    </p:cTn>
                  </p:par>
                  <p:par>
                    <p:cTn id="19" fill="hold" nodeType="clickEffect">
                      <p:stCondLst>
                        <p:cond delay="indefinite"/>
                      </p:stCondLst>
                      <p:childTnLst>
                        <p:par>
                          <p:cTn id="20" fill="hold" nodeType="withEffect">
                            <p:stCondLst>
                              <p:cond delay="0"/>
                            </p:stCondLst>
                            <p:childTnLst>
                              <p:par>
                                <p:cTn id="21" presetID="1" presetClass="entr" fill="hold" nodeType="clickEffect">
                                  <p:stCondLst>
                                    <p:cond delay="0"/>
                                  </p:stCondLst>
                                  <p:childTnLst>
                                    <p:set>
                                      <p:cBhvr>
                                        <p:cTn id="22"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C84739D-7852-48DD-853B-046901AE5706}" type="slidenum">
              <a:rPr lang="en-US" sz="1400" b="0" strike="noStrike" spc="-1">
                <a:solidFill>
                  <a:srgbClr val="000000"/>
                </a:solidFill>
                <a:latin typeface="Arial"/>
              </a:rPr>
              <a:t>94</a:t>
            </a:fld>
            <a:endParaRPr lang="en-GB" sz="1400" b="0" strike="noStrike" spc="-1">
              <a:latin typeface="Arial"/>
            </a:endParaRPr>
          </a:p>
        </p:txBody>
      </p:sp>
      <p:sp>
        <p:nvSpPr>
          <p:cNvPr id="881" name="CustomShape 2"/>
          <p:cNvSpPr/>
          <p:nvPr/>
        </p:nvSpPr>
        <p:spPr>
          <a:xfrm>
            <a:off x="152280" y="228600"/>
            <a:ext cx="8686440" cy="1169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2400" b="1" strike="noStrike" spc="-1">
                <a:solidFill>
                  <a:srgbClr val="000000"/>
                </a:solidFill>
                <a:latin typeface="Arial"/>
              </a:rPr>
              <a:t>Figure 2–7</a:t>
            </a:r>
            <a:r>
              <a:rPr lang="en-US" sz="2400" b="0" strike="noStrike" spc="-1">
                <a:solidFill>
                  <a:srgbClr val="000000"/>
                </a:solidFill>
                <a:latin typeface="Arial"/>
              </a:rPr>
              <a:t>      </a:t>
            </a:r>
            <a:r>
              <a:t/>
            </a:r>
            <a:br/>
            <a:r>
              <a:rPr lang="en-US" sz="2400" b="0" strike="noStrike" spc="-1">
                <a:solidFill>
                  <a:srgbClr val="000000"/>
                </a:solidFill>
                <a:latin typeface="Arial"/>
              </a:rPr>
              <a:t>A simplified illustration of how the Gray code solves the error problem in shaft position encoders.</a:t>
            </a:r>
            <a:r>
              <a:rPr lang="en-US" sz="1200" b="0" strike="noStrike" spc="-1">
                <a:solidFill>
                  <a:srgbClr val="000000"/>
                </a:solidFill>
                <a:latin typeface="Arial"/>
              </a:rPr>
              <a:t> </a:t>
            </a:r>
            <a:endParaRPr lang="en-GB" sz="1200" b="0" strike="noStrike" spc="-1">
              <a:latin typeface="Arial"/>
            </a:endParaRPr>
          </a:p>
        </p:txBody>
      </p:sp>
      <p:pic>
        <p:nvPicPr>
          <p:cNvPr id="882" name="Picture 3"/>
          <p:cNvPicPr/>
          <p:nvPr/>
        </p:nvPicPr>
        <p:blipFill>
          <a:blip r:embed="rId3"/>
          <a:stretch/>
        </p:blipFill>
        <p:spPr>
          <a:xfrm>
            <a:off x="228600" y="1398600"/>
            <a:ext cx="8915040" cy="43383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3"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D9D2BAB2-5A8C-4F42-A8CF-725822C80F19}" type="slidenum">
              <a:rPr lang="en-US" sz="1400" b="0" strike="noStrike" spc="-1">
                <a:solidFill>
                  <a:srgbClr val="000000"/>
                </a:solidFill>
                <a:latin typeface="Arial"/>
              </a:rPr>
              <a:t>95</a:t>
            </a:fld>
            <a:endParaRPr lang="en-GB" sz="1400" b="0" strike="noStrike" spc="-1">
              <a:latin typeface="Arial"/>
            </a:endParaRPr>
          </a:p>
        </p:txBody>
      </p:sp>
      <p:sp>
        <p:nvSpPr>
          <p:cNvPr id="884" name="CustomShape 2"/>
          <p:cNvSpPr/>
          <p:nvPr/>
        </p:nvSpPr>
        <p:spPr>
          <a:xfrm>
            <a:off x="457200" y="590400"/>
            <a:ext cx="8267400" cy="780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000" b="0" strike="noStrike" spc="-1">
                <a:solidFill>
                  <a:srgbClr val="000000"/>
                </a:solidFill>
                <a:latin typeface="Arial"/>
              </a:rPr>
              <a:t>American Standard Code for Information Interchange (ASCII)</a:t>
            </a:r>
            <a:r>
              <a:rPr lang="en-US" sz="4400" b="0" strike="noStrike" spc="-1">
                <a:solidFill>
                  <a:srgbClr val="000000"/>
                </a:solidFill>
                <a:latin typeface="Arial"/>
              </a:rPr>
              <a:t> </a:t>
            </a:r>
            <a:endParaRPr lang="en-GB" sz="4400" b="0" strike="noStrike" spc="-1">
              <a:latin typeface="Arial"/>
            </a:endParaRPr>
          </a:p>
        </p:txBody>
      </p:sp>
      <p:sp>
        <p:nvSpPr>
          <p:cNvPr id="885" name="CustomShape 3"/>
          <p:cNvSpPr/>
          <p:nvPr/>
        </p:nvSpPr>
        <p:spPr>
          <a:xfrm>
            <a:off x="476280" y="1905120"/>
            <a:ext cx="7619760" cy="2342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ASCII code (1</a:t>
            </a:r>
            <a:r>
              <a:rPr lang="en-US" sz="2800" b="0" strike="noStrike" spc="-1" baseline="30000">
                <a:solidFill>
                  <a:srgbClr val="000000"/>
                </a:solidFill>
                <a:latin typeface="Arial"/>
              </a:rPr>
              <a:t>st</a:t>
            </a:r>
            <a:r>
              <a:rPr lang="en-US" sz="2800" b="0" strike="noStrike" spc="-1">
                <a:solidFill>
                  <a:srgbClr val="000000"/>
                </a:solidFill>
                <a:latin typeface="Arial"/>
              </a:rPr>
              <a:t> 32 are control characters)</a:t>
            </a:r>
            <a:endParaRPr lang="en-GB" sz="28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128 characters</a:t>
            </a:r>
            <a:endParaRPr lang="en-GB" sz="2800" b="0" strike="noStrike" spc="-1">
              <a:latin typeface="Arial"/>
            </a:endParaRPr>
          </a:p>
          <a:p>
            <a:pPr marL="325440" indent="-325080">
              <a:lnSpc>
                <a:spcPct val="8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Uses 7 bits</a:t>
            </a:r>
            <a:endParaRPr lang="en-GB" sz="2800" b="0" strike="noStrike" spc="-1">
              <a:latin typeface="Arial"/>
            </a:endParaRPr>
          </a:p>
        </p:txBody>
      </p:sp>
      <p:grpSp>
        <p:nvGrpSpPr>
          <p:cNvPr id="886" name="Group 4"/>
          <p:cNvGrpSpPr/>
          <p:nvPr/>
        </p:nvGrpSpPr>
        <p:grpSpPr>
          <a:xfrm>
            <a:off x="228600" y="228600"/>
            <a:ext cx="8592840" cy="6002280"/>
            <a:chOff x="228600" y="228600"/>
            <a:chExt cx="8592840" cy="6002280"/>
          </a:xfrm>
        </p:grpSpPr>
        <p:grpSp>
          <p:nvGrpSpPr>
            <p:cNvPr id="887" name="Group 5"/>
            <p:cNvGrpSpPr/>
            <p:nvPr/>
          </p:nvGrpSpPr>
          <p:grpSpPr>
            <a:xfrm>
              <a:off x="304560" y="304560"/>
              <a:ext cx="8516880" cy="5926320"/>
              <a:chOff x="304560" y="304560"/>
              <a:chExt cx="8516880" cy="5926320"/>
            </a:xfrm>
          </p:grpSpPr>
          <p:sp>
            <p:nvSpPr>
              <p:cNvPr id="888"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889"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890"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891" name="Picture 9"/>
          <p:cNvPicPr/>
          <p:nvPr/>
        </p:nvPicPr>
        <p:blipFill>
          <a:blip r:embed="rId3"/>
          <a:stretch/>
        </p:blipFill>
        <p:spPr>
          <a:xfrm>
            <a:off x="3562200" y="2411280"/>
            <a:ext cx="5219280" cy="408600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2"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95973A46-D035-429F-B179-38589B997926}" type="slidenum">
              <a:rPr lang="en-US" sz="1400" b="0" strike="noStrike" spc="-1">
                <a:solidFill>
                  <a:srgbClr val="000000"/>
                </a:solidFill>
                <a:latin typeface="Arial"/>
              </a:rPr>
              <a:t>96</a:t>
            </a:fld>
            <a:endParaRPr lang="en-GB" sz="1400" b="0" strike="noStrike" spc="-1">
              <a:latin typeface="Arial"/>
            </a:endParaRPr>
          </a:p>
        </p:txBody>
      </p:sp>
      <p:sp>
        <p:nvSpPr>
          <p:cNvPr id="893" name="CustomShape 2"/>
          <p:cNvSpPr/>
          <p:nvPr/>
        </p:nvSpPr>
        <p:spPr>
          <a:xfrm>
            <a:off x="552600" y="628560"/>
            <a:ext cx="739116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ASCII code (graphic symbols 20h – 3Fh)</a:t>
            </a:r>
            <a:endParaRPr lang="en-GB" sz="2800" b="0" strike="noStrike" spc="-1">
              <a:latin typeface="Arial"/>
            </a:endParaRPr>
          </a:p>
        </p:txBody>
      </p:sp>
      <p:grpSp>
        <p:nvGrpSpPr>
          <p:cNvPr id="894" name="Group 3"/>
          <p:cNvGrpSpPr/>
          <p:nvPr/>
        </p:nvGrpSpPr>
        <p:grpSpPr>
          <a:xfrm>
            <a:off x="228600" y="228600"/>
            <a:ext cx="8592840" cy="6002280"/>
            <a:chOff x="228600" y="228600"/>
            <a:chExt cx="8592840" cy="6002280"/>
          </a:xfrm>
        </p:grpSpPr>
        <p:grpSp>
          <p:nvGrpSpPr>
            <p:cNvPr id="895" name="Group 4"/>
            <p:cNvGrpSpPr/>
            <p:nvPr/>
          </p:nvGrpSpPr>
          <p:grpSpPr>
            <a:xfrm>
              <a:off x="304560" y="304560"/>
              <a:ext cx="8516880" cy="5926320"/>
              <a:chOff x="304560" y="304560"/>
              <a:chExt cx="8516880" cy="5926320"/>
            </a:xfrm>
          </p:grpSpPr>
          <p:sp>
            <p:nvSpPr>
              <p:cNvPr id="896" name="Line 5"/>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897" name="Line 6"/>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898" name="CustomShape 7"/>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899" name="Picture 8"/>
          <p:cNvPicPr/>
          <p:nvPr/>
        </p:nvPicPr>
        <p:blipFill>
          <a:blip r:embed="rId3"/>
          <a:stretch/>
        </p:blipFill>
        <p:spPr>
          <a:xfrm>
            <a:off x="1676520" y="1676520"/>
            <a:ext cx="6339960" cy="45432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893">
                                            <p:txEl>
                                              <p:pRg st="0" end="0"/>
                                            </p:txEl>
                                          </p:spTgt>
                                        </p:tgtEl>
                                        <p:attrNameLst>
                                          <p:attrName>style.visibility</p:attrName>
                                        </p:attrNameLst>
                                      </p:cBhvr>
                                      <p:to>
                                        <p:strVal val="visible"/>
                                      </p:to>
                                    </p:set>
                                    <p:animEffect transition="in" filter="dissolve">
                                      <p:cBhvr additive="repl">
                                        <p:cTn id="7" dur="500"/>
                                        <p:tgtEl>
                                          <p:spTgt spid="893">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899"/>
                                        </p:tgtEl>
                                        <p:attrNameLst>
                                          <p:attrName>style.visibility</p:attrName>
                                        </p:attrNameLst>
                                      </p:cBhvr>
                                      <p:to>
                                        <p:strVal val="visible"/>
                                      </p:to>
                                    </p:set>
                                    <p:animEffect transition="in" filter="dissolve">
                                      <p:cBhvr additive="repl">
                                        <p:cTn id="11" dur="500"/>
                                        <p:tgtEl>
                                          <p:spTgt spid="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0"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B04B1C08-A26D-4A9D-9508-5CC9EEF7DF03}" type="slidenum">
              <a:rPr lang="en-US" sz="1400" b="0" strike="noStrike" spc="-1">
                <a:solidFill>
                  <a:srgbClr val="000000"/>
                </a:solidFill>
                <a:latin typeface="Arial"/>
              </a:rPr>
              <a:t>97</a:t>
            </a:fld>
            <a:endParaRPr lang="en-GB" sz="1400" b="0" strike="noStrike" spc="-1">
              <a:latin typeface="Arial"/>
            </a:endParaRPr>
          </a:p>
        </p:txBody>
      </p:sp>
      <p:sp>
        <p:nvSpPr>
          <p:cNvPr id="901"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Digital Codes </a:t>
            </a:r>
            <a:endParaRPr lang="en-GB" sz="4400" b="0" strike="noStrike" spc="-1">
              <a:latin typeface="Arial"/>
            </a:endParaRPr>
          </a:p>
        </p:txBody>
      </p:sp>
      <p:sp>
        <p:nvSpPr>
          <p:cNvPr id="902" name="CustomShape 3"/>
          <p:cNvSpPr/>
          <p:nvPr/>
        </p:nvSpPr>
        <p:spPr>
          <a:xfrm>
            <a:off x="609480" y="1066680"/>
            <a:ext cx="739116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ASCII code (graphic symbols 40h – 5Fh)</a:t>
            </a:r>
            <a:endParaRPr lang="en-GB" sz="2800" b="0" strike="noStrike" spc="-1">
              <a:latin typeface="Arial"/>
            </a:endParaRPr>
          </a:p>
        </p:txBody>
      </p:sp>
      <p:grpSp>
        <p:nvGrpSpPr>
          <p:cNvPr id="903" name="Group 4"/>
          <p:cNvGrpSpPr/>
          <p:nvPr/>
        </p:nvGrpSpPr>
        <p:grpSpPr>
          <a:xfrm>
            <a:off x="228600" y="228600"/>
            <a:ext cx="8592840" cy="6002280"/>
            <a:chOff x="228600" y="228600"/>
            <a:chExt cx="8592840" cy="6002280"/>
          </a:xfrm>
        </p:grpSpPr>
        <p:grpSp>
          <p:nvGrpSpPr>
            <p:cNvPr id="904" name="Group 5"/>
            <p:cNvGrpSpPr/>
            <p:nvPr/>
          </p:nvGrpSpPr>
          <p:grpSpPr>
            <a:xfrm>
              <a:off x="304560" y="304560"/>
              <a:ext cx="8516880" cy="5926320"/>
              <a:chOff x="304560" y="304560"/>
              <a:chExt cx="8516880" cy="5926320"/>
            </a:xfrm>
          </p:grpSpPr>
          <p:sp>
            <p:nvSpPr>
              <p:cNvPr id="905"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06"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07"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908" name="Picture 9"/>
          <p:cNvPicPr/>
          <p:nvPr/>
        </p:nvPicPr>
        <p:blipFill>
          <a:blip r:embed="rId3"/>
          <a:stretch/>
        </p:blipFill>
        <p:spPr>
          <a:xfrm>
            <a:off x="1523880" y="1676520"/>
            <a:ext cx="6416280" cy="459864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902">
                                            <p:txEl>
                                              <p:pRg st="0" end="0"/>
                                            </p:txEl>
                                          </p:spTgt>
                                        </p:tgtEl>
                                        <p:attrNameLst>
                                          <p:attrName>style.visibility</p:attrName>
                                        </p:attrNameLst>
                                      </p:cBhvr>
                                      <p:to>
                                        <p:strVal val="visible"/>
                                      </p:to>
                                    </p:set>
                                    <p:animEffect transition="in" filter="dissolve">
                                      <p:cBhvr additive="repl">
                                        <p:cTn id="7" dur="500"/>
                                        <p:tgtEl>
                                          <p:spTgt spid="902">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908"/>
                                        </p:tgtEl>
                                        <p:attrNameLst>
                                          <p:attrName>style.visibility</p:attrName>
                                        </p:attrNameLst>
                                      </p:cBhvr>
                                      <p:to>
                                        <p:strVal val="visible"/>
                                      </p:to>
                                    </p:set>
                                    <p:animEffect transition="in" filter="dissolve">
                                      <p:cBhvr additive="repl">
                                        <p:cTn id="11" dur="5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9"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43A4DA74-17F0-465A-9078-6EBDB86A4A58}" type="slidenum">
              <a:rPr lang="en-US" sz="1400" b="0" strike="noStrike" spc="-1">
                <a:solidFill>
                  <a:srgbClr val="000000"/>
                </a:solidFill>
                <a:latin typeface="Arial"/>
              </a:rPr>
              <a:t>98</a:t>
            </a:fld>
            <a:endParaRPr lang="en-GB" sz="1400" b="0" strike="noStrike" spc="-1">
              <a:latin typeface="Arial"/>
            </a:endParaRPr>
          </a:p>
        </p:txBody>
      </p:sp>
      <p:sp>
        <p:nvSpPr>
          <p:cNvPr id="910" name="CustomShape 2"/>
          <p:cNvSpPr/>
          <p:nvPr/>
        </p:nvSpPr>
        <p:spPr>
          <a:xfrm>
            <a:off x="457200" y="274680"/>
            <a:ext cx="8229240" cy="11426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Digital Codes </a:t>
            </a:r>
            <a:endParaRPr lang="en-GB" sz="4400" b="0" strike="noStrike" spc="-1">
              <a:latin typeface="Arial"/>
            </a:endParaRPr>
          </a:p>
        </p:txBody>
      </p:sp>
      <p:sp>
        <p:nvSpPr>
          <p:cNvPr id="911" name="CustomShape 3"/>
          <p:cNvSpPr/>
          <p:nvPr/>
        </p:nvSpPr>
        <p:spPr>
          <a:xfrm>
            <a:off x="609480" y="1066680"/>
            <a:ext cx="7391160" cy="6854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25440" indent="-325080">
              <a:lnSpc>
                <a:spcPct val="100000"/>
              </a:lnSpc>
              <a:spcBef>
                <a:spcPts val="700"/>
              </a:spcBef>
              <a:buClr>
                <a:srgbClr val="000000"/>
              </a:buClr>
              <a:buFont typeface="Arial"/>
              <a:buChar char="•"/>
              <a:tabLst>
                <a:tab pos="325440" algn="l"/>
                <a:tab pos="782640" algn="l"/>
                <a:tab pos="1239840" algn="l"/>
                <a:tab pos="1697040" algn="l"/>
                <a:tab pos="2154240" algn="l"/>
                <a:tab pos="2611440" algn="l"/>
                <a:tab pos="3068640" algn="l"/>
                <a:tab pos="3525840" algn="l"/>
                <a:tab pos="3983040" algn="l"/>
                <a:tab pos="4440240" algn="l"/>
                <a:tab pos="4897440" algn="l"/>
                <a:tab pos="5354640" algn="l"/>
                <a:tab pos="5811840" algn="l"/>
                <a:tab pos="6269040" algn="l"/>
                <a:tab pos="6726240" algn="l"/>
                <a:tab pos="7183440" algn="l"/>
                <a:tab pos="7640640" algn="l"/>
                <a:tab pos="8097840" algn="l"/>
                <a:tab pos="8555040" algn="l"/>
                <a:tab pos="9012240" algn="l"/>
                <a:tab pos="9469440" algn="l"/>
                <a:tab pos="9601200" algn="l"/>
                <a:tab pos="10058400" algn="l"/>
                <a:tab pos="10515600" algn="l"/>
                <a:tab pos="10777680" algn="l"/>
                <a:tab pos="10779120" algn="l"/>
                <a:tab pos="10780560" algn="l"/>
              </a:tabLst>
            </a:pPr>
            <a:r>
              <a:rPr lang="en-US" sz="2800" b="0" strike="noStrike" spc="-1">
                <a:solidFill>
                  <a:srgbClr val="000000"/>
                </a:solidFill>
                <a:latin typeface="Arial"/>
              </a:rPr>
              <a:t>ASCII code (graphic symbols 60h – 7Fh)</a:t>
            </a:r>
            <a:endParaRPr lang="en-GB" sz="2800" b="0" strike="noStrike" spc="-1">
              <a:latin typeface="Arial"/>
            </a:endParaRPr>
          </a:p>
        </p:txBody>
      </p:sp>
      <p:grpSp>
        <p:nvGrpSpPr>
          <p:cNvPr id="912" name="Group 4"/>
          <p:cNvGrpSpPr/>
          <p:nvPr/>
        </p:nvGrpSpPr>
        <p:grpSpPr>
          <a:xfrm>
            <a:off x="228600" y="228600"/>
            <a:ext cx="8592840" cy="6002280"/>
            <a:chOff x="228600" y="228600"/>
            <a:chExt cx="8592840" cy="6002280"/>
          </a:xfrm>
        </p:grpSpPr>
        <p:grpSp>
          <p:nvGrpSpPr>
            <p:cNvPr id="913" name="Group 5"/>
            <p:cNvGrpSpPr/>
            <p:nvPr/>
          </p:nvGrpSpPr>
          <p:grpSpPr>
            <a:xfrm>
              <a:off x="304560" y="304560"/>
              <a:ext cx="8516880" cy="5926320"/>
              <a:chOff x="304560" y="304560"/>
              <a:chExt cx="8516880" cy="5926320"/>
            </a:xfrm>
          </p:grpSpPr>
          <p:sp>
            <p:nvSpPr>
              <p:cNvPr id="914"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15"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16"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pic>
        <p:nvPicPr>
          <p:cNvPr id="917" name="Picture 9"/>
          <p:cNvPicPr/>
          <p:nvPr/>
        </p:nvPicPr>
        <p:blipFill>
          <a:blip r:embed="rId3"/>
          <a:stretch/>
        </p:blipFill>
        <p:spPr>
          <a:xfrm>
            <a:off x="1371600" y="1752480"/>
            <a:ext cx="6019560" cy="4355640"/>
          </a:xfrm>
          <a:prstGeom prst="rect">
            <a:avLst/>
          </a:prstGeom>
          <a:ln>
            <a:noFill/>
          </a:ln>
          <a:effectLst>
            <a:outerShdw dist="107932" dir="2700000" algn="ctr" rotWithShape="0">
              <a:srgbClr val="80808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withEffect">
                                  <p:stCondLst>
                                    <p:cond delay="0"/>
                                  </p:stCondLst>
                                  <p:childTnLst>
                                    <p:set>
                                      <p:cBhvr>
                                        <p:cTn id="6" dur="1" fill="hold">
                                          <p:stCondLst>
                                            <p:cond delay="0"/>
                                          </p:stCondLst>
                                        </p:cTn>
                                        <p:tgtEl>
                                          <p:spTgt spid="911">
                                            <p:txEl>
                                              <p:pRg st="0" end="0"/>
                                            </p:txEl>
                                          </p:spTgt>
                                        </p:tgtEl>
                                        <p:attrNameLst>
                                          <p:attrName>style.visibility</p:attrName>
                                        </p:attrNameLst>
                                      </p:cBhvr>
                                      <p:to>
                                        <p:strVal val="visible"/>
                                      </p:to>
                                    </p:set>
                                    <p:animEffect transition="in" filter="dissolve">
                                      <p:cBhvr additive="repl">
                                        <p:cTn id="7" dur="500"/>
                                        <p:tgtEl>
                                          <p:spTgt spid="911">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917"/>
                                        </p:tgtEl>
                                        <p:attrNameLst>
                                          <p:attrName>style.visibility</p:attrName>
                                        </p:attrNameLst>
                                      </p:cBhvr>
                                      <p:to>
                                        <p:strVal val="visible"/>
                                      </p:to>
                                    </p:set>
                                    <p:animEffect transition="in" filter="dissolve">
                                      <p:cBhvr additive="repl">
                                        <p:cTn id="11" dur="500"/>
                                        <p:tgtEl>
                                          <p:spTgt spid="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8" name="CustomShape 1"/>
          <p:cNvSpPr/>
          <p:nvPr/>
        </p:nvSpPr>
        <p:spPr>
          <a:xfrm>
            <a:off x="6553080" y="6245280"/>
            <a:ext cx="2133360" cy="4759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fld id="{2D23E86D-821B-4ECC-B35A-704F6C0F51F1}" type="slidenum">
              <a:rPr lang="en-US" sz="1400" b="0" strike="noStrike" spc="-1">
                <a:solidFill>
                  <a:srgbClr val="000000"/>
                </a:solidFill>
                <a:latin typeface="Arial"/>
              </a:rPr>
              <a:t>99</a:t>
            </a:fld>
            <a:endParaRPr lang="en-GB" sz="1400" b="0" strike="noStrike" spc="-1">
              <a:latin typeface="Arial"/>
            </a:endParaRPr>
          </a:p>
        </p:txBody>
      </p:sp>
      <p:sp>
        <p:nvSpPr>
          <p:cNvPr id="919" name="CustomShape 2"/>
          <p:cNvSpPr/>
          <p:nvPr/>
        </p:nvSpPr>
        <p:spPr>
          <a:xfrm>
            <a:off x="457200" y="457200"/>
            <a:ext cx="8229240" cy="4568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77680" algn="l"/>
                <a:tab pos="10779120" algn="l"/>
                <a:tab pos="10780560" algn="l"/>
              </a:tabLst>
            </a:pPr>
            <a:r>
              <a:rPr lang="en-US" sz="4400" b="0" strike="noStrike" spc="-1">
                <a:solidFill>
                  <a:srgbClr val="000000"/>
                </a:solidFill>
                <a:latin typeface="Arial"/>
              </a:rPr>
              <a:t>Digital Codes </a:t>
            </a:r>
            <a:endParaRPr lang="en-GB" sz="4400" b="0" strike="noStrike" spc="-1">
              <a:latin typeface="Arial"/>
            </a:endParaRPr>
          </a:p>
        </p:txBody>
      </p:sp>
      <p:sp>
        <p:nvSpPr>
          <p:cNvPr id="920" name="CustomShape 3"/>
          <p:cNvSpPr/>
          <p:nvPr/>
        </p:nvSpPr>
        <p:spPr>
          <a:xfrm>
            <a:off x="685800" y="1143000"/>
            <a:ext cx="7772040" cy="487656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noAutofit/>
          </a:bodyPr>
          <a:lstStyle/>
          <a:p>
            <a:pPr marL="343080" indent="-325080">
              <a:lnSpc>
                <a:spcPct val="100000"/>
              </a:lnSpc>
              <a:spcBef>
                <a:spcPts val="799"/>
              </a:spcBef>
              <a:tabLst>
                <a:tab pos="0" algn="l"/>
              </a:tabLst>
            </a:pPr>
            <a:r>
              <a:rPr lang="en-US" sz="3200" b="0" strike="noStrike" spc="-1">
                <a:solidFill>
                  <a:srgbClr val="000000"/>
                </a:solidFill>
                <a:latin typeface="Arial"/>
              </a:rPr>
              <a:t>Extended ASCII code (80h – FFh)</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Non-English alphabetic characters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Currency symbols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Greek letters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Math symbols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Drawing characters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Bar graphing characters</a:t>
            </a:r>
            <a:endParaRPr lang="en-GB" sz="3200" b="0" strike="noStrike" spc="-1">
              <a:latin typeface="Arial"/>
            </a:endParaRPr>
          </a:p>
          <a:p>
            <a:pPr marL="328680" indent="-310680">
              <a:lnSpc>
                <a:spcPct val="100000"/>
              </a:lnSpc>
              <a:spcBef>
                <a:spcPts val="799"/>
              </a:spcBef>
              <a:buClr>
                <a:srgbClr val="000000"/>
              </a:buClr>
              <a:buFont typeface="Arial"/>
              <a:buChar char="•"/>
              <a:tabLst>
                <a:tab pos="0" algn="l"/>
                <a:tab pos="333360" algn="l"/>
                <a:tab pos="790560" algn="l"/>
                <a:tab pos="1247760" algn="l"/>
                <a:tab pos="1704960" algn="l"/>
                <a:tab pos="2162160" algn="l"/>
                <a:tab pos="2619360" algn="l"/>
                <a:tab pos="3076560" algn="l"/>
                <a:tab pos="3533760" algn="l"/>
                <a:tab pos="3990960" algn="l"/>
                <a:tab pos="4448160" algn="l"/>
                <a:tab pos="4905360" algn="l"/>
                <a:tab pos="5362560" algn="l"/>
                <a:tab pos="5819760" algn="l"/>
                <a:tab pos="6276960" algn="l"/>
                <a:tab pos="6734160" algn="l"/>
                <a:tab pos="7191360" algn="l"/>
                <a:tab pos="7648560" algn="l"/>
                <a:tab pos="8105760" algn="l"/>
                <a:tab pos="8562960" algn="l"/>
                <a:tab pos="9020160" algn="l"/>
                <a:tab pos="9477360" algn="l"/>
                <a:tab pos="9601200" algn="l"/>
                <a:tab pos="10058400" algn="l"/>
                <a:tab pos="10515600" algn="l"/>
                <a:tab pos="10777680" algn="l"/>
                <a:tab pos="10779120" algn="l"/>
                <a:tab pos="10780560" algn="l"/>
              </a:tabLst>
            </a:pPr>
            <a:r>
              <a:rPr lang="en-US" sz="3200" b="0" strike="noStrike" spc="-1">
                <a:solidFill>
                  <a:srgbClr val="000000"/>
                </a:solidFill>
                <a:latin typeface="Arial"/>
              </a:rPr>
              <a:t>Shading characters</a:t>
            </a: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a:p>
            <a:pPr marL="343080" indent="-325080">
              <a:lnSpc>
                <a:spcPct val="100000"/>
              </a:lnSpc>
              <a:spcBef>
                <a:spcPts val="799"/>
              </a:spcBef>
              <a:tabLst>
                <a:tab pos="0" algn="l"/>
              </a:tabLst>
            </a:pPr>
            <a:endParaRPr lang="en-GB" sz="3200" b="0" strike="noStrike" spc="-1">
              <a:latin typeface="Arial"/>
            </a:endParaRPr>
          </a:p>
        </p:txBody>
      </p:sp>
      <p:grpSp>
        <p:nvGrpSpPr>
          <p:cNvPr id="921" name="Group 4"/>
          <p:cNvGrpSpPr/>
          <p:nvPr/>
        </p:nvGrpSpPr>
        <p:grpSpPr>
          <a:xfrm>
            <a:off x="228600" y="228600"/>
            <a:ext cx="8592840" cy="6002280"/>
            <a:chOff x="228600" y="228600"/>
            <a:chExt cx="8592840" cy="6002280"/>
          </a:xfrm>
        </p:grpSpPr>
        <p:grpSp>
          <p:nvGrpSpPr>
            <p:cNvPr id="922" name="Group 5"/>
            <p:cNvGrpSpPr/>
            <p:nvPr/>
          </p:nvGrpSpPr>
          <p:grpSpPr>
            <a:xfrm>
              <a:off x="304560" y="304560"/>
              <a:ext cx="8516880" cy="5926320"/>
              <a:chOff x="304560" y="304560"/>
              <a:chExt cx="8516880" cy="5926320"/>
            </a:xfrm>
          </p:grpSpPr>
          <p:sp>
            <p:nvSpPr>
              <p:cNvPr id="923" name="Line 6"/>
              <p:cNvSpPr/>
              <p:nvPr/>
            </p:nvSpPr>
            <p:spPr>
              <a:xfrm>
                <a:off x="304560" y="304560"/>
                <a:ext cx="8516880" cy="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sp>
            <p:nvSpPr>
              <p:cNvPr id="924" name="Line 7"/>
              <p:cNvSpPr/>
              <p:nvPr/>
            </p:nvSpPr>
            <p:spPr>
              <a:xfrm>
                <a:off x="304560" y="304560"/>
                <a:ext cx="0" cy="5926320"/>
              </a:xfrm>
              <a:prstGeom prst="line">
                <a:avLst/>
              </a:prstGeom>
              <a:ln w="57240" cap="sq">
                <a:solidFill>
                  <a:srgbClr val="333399"/>
                </a:solidFill>
                <a:miter/>
              </a:ln>
            </p:spPr>
            <p:style>
              <a:lnRef idx="0">
                <a:scrgbClr r="0" g="0" b="0"/>
              </a:lnRef>
              <a:fillRef idx="0">
                <a:scrgbClr r="0" g="0" b="0"/>
              </a:fillRef>
              <a:effectRef idx="0">
                <a:scrgbClr r="0" g="0" b="0"/>
              </a:effectRef>
              <a:fontRef idx="minor"/>
            </p:style>
          </p:sp>
        </p:grpSp>
        <p:sp>
          <p:nvSpPr>
            <p:cNvPr id="925" name="CustomShape 8"/>
            <p:cNvSpPr/>
            <p:nvPr/>
          </p:nvSpPr>
          <p:spPr>
            <a:xfrm>
              <a:off x="228600" y="228600"/>
              <a:ext cx="210600" cy="210600"/>
            </a:xfrm>
            <a:prstGeom prst="rect">
              <a:avLst/>
            </a:prstGeom>
            <a:solidFill>
              <a:srgbClr val="333399"/>
            </a:solidFill>
            <a:ln>
              <a:noFill/>
            </a:ln>
            <a:effectLst>
              <a:outerShdw dist="107932" dir="2700000" algn="ctr" rotWithShape="0">
                <a:srgbClr val="808080">
                  <a:alpha val="50000"/>
                </a:srgbClr>
              </a:outerShdw>
            </a:effectLst>
          </p:spPr>
          <p:style>
            <a:lnRef idx="0">
              <a:scrgbClr r="0" g="0" b="0"/>
            </a:lnRef>
            <a:fillRef idx="0">
              <a:scrgbClr r="0" g="0" b="0"/>
            </a:fillRef>
            <a:effectRef idx="0">
              <a:scrgbClr r="0" g="0" b="0"/>
            </a:effectRef>
            <a:fontRef idx="minor"/>
          </p:style>
        </p:sp>
      </p:gr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9" presetClass="entr" fill="hold" nodeType="afterEffect">
                                  <p:stCondLst>
                                    <p:cond delay="0"/>
                                  </p:stCondLst>
                                  <p:childTnLst>
                                    <p:set>
                                      <p:cBhvr>
                                        <p:cTn id="6" dur="1" fill="hold">
                                          <p:stCondLst>
                                            <p:cond delay="0"/>
                                          </p:stCondLst>
                                        </p:cTn>
                                        <p:tgtEl>
                                          <p:spTgt spid="920">
                                            <p:txEl>
                                              <p:pRg st="0" end="0"/>
                                            </p:txEl>
                                          </p:spTgt>
                                        </p:tgtEl>
                                        <p:attrNameLst>
                                          <p:attrName>style.visibility</p:attrName>
                                        </p:attrNameLst>
                                      </p:cBhvr>
                                      <p:to>
                                        <p:strVal val="visible"/>
                                      </p:to>
                                    </p:set>
                                    <p:animEffect transition="in" filter="dissolve">
                                      <p:cBhvr additive="repl">
                                        <p:cTn id="7" dur="500"/>
                                        <p:tgtEl>
                                          <p:spTgt spid="920">
                                            <p:txEl>
                                              <p:pRg st="0" end="0"/>
                                            </p:txEl>
                                          </p:spTgt>
                                        </p:tgtEl>
                                      </p:cBhvr>
                                    </p:animEffect>
                                  </p:childTnLst>
                                </p:cTn>
                              </p:par>
                            </p:childTnLst>
                          </p:cTn>
                        </p:par>
                        <p:par>
                          <p:cTn id="8" fill="hold" nodeType="afterEffect">
                            <p:stCondLst>
                              <p:cond delay="500"/>
                            </p:stCondLst>
                            <p:childTnLst>
                              <p:par>
                                <p:cTn id="9" presetID="9" presetClass="entr" fill="hold" nodeType="afterEffect">
                                  <p:stCondLst>
                                    <p:cond delay="0"/>
                                  </p:stCondLst>
                                  <p:childTnLst>
                                    <p:set>
                                      <p:cBhvr>
                                        <p:cTn id="10" dur="1" fill="hold">
                                          <p:stCondLst>
                                            <p:cond delay="0"/>
                                          </p:stCondLst>
                                        </p:cTn>
                                        <p:tgtEl>
                                          <p:spTgt spid="920">
                                            <p:txEl>
                                              <p:pRg st="1" end="1"/>
                                            </p:txEl>
                                          </p:spTgt>
                                        </p:tgtEl>
                                        <p:attrNameLst>
                                          <p:attrName>style.visibility</p:attrName>
                                        </p:attrNameLst>
                                      </p:cBhvr>
                                      <p:to>
                                        <p:strVal val="visible"/>
                                      </p:to>
                                    </p:set>
                                    <p:animEffect transition="in" filter="dissolve">
                                      <p:cBhvr additive="repl">
                                        <p:cTn id="11" dur="500"/>
                                        <p:tgtEl>
                                          <p:spTgt spid="920">
                                            <p:txEl>
                                              <p:pRg st="1" end="1"/>
                                            </p:txEl>
                                          </p:spTgt>
                                        </p:tgtEl>
                                      </p:cBhvr>
                                    </p:animEffect>
                                  </p:childTnLst>
                                </p:cTn>
                              </p:par>
                            </p:childTnLst>
                          </p:cTn>
                        </p:par>
                        <p:par>
                          <p:cTn id="12" fill="hold" nodeType="afterEffect">
                            <p:stCondLst>
                              <p:cond delay="1000"/>
                            </p:stCondLst>
                            <p:childTnLst>
                              <p:par>
                                <p:cTn id="13" presetID="9" presetClass="entr" fill="hold" nodeType="afterEffect">
                                  <p:stCondLst>
                                    <p:cond delay="0"/>
                                  </p:stCondLst>
                                  <p:childTnLst>
                                    <p:set>
                                      <p:cBhvr>
                                        <p:cTn id="14" dur="1" fill="hold">
                                          <p:stCondLst>
                                            <p:cond delay="0"/>
                                          </p:stCondLst>
                                        </p:cTn>
                                        <p:tgtEl>
                                          <p:spTgt spid="920">
                                            <p:txEl>
                                              <p:pRg st="2" end="2"/>
                                            </p:txEl>
                                          </p:spTgt>
                                        </p:tgtEl>
                                        <p:attrNameLst>
                                          <p:attrName>style.visibility</p:attrName>
                                        </p:attrNameLst>
                                      </p:cBhvr>
                                      <p:to>
                                        <p:strVal val="visible"/>
                                      </p:to>
                                    </p:set>
                                    <p:animEffect transition="in" filter="dissolve">
                                      <p:cBhvr additive="repl">
                                        <p:cTn id="15" dur="500"/>
                                        <p:tgtEl>
                                          <p:spTgt spid="920">
                                            <p:txEl>
                                              <p:pRg st="2" end="2"/>
                                            </p:txEl>
                                          </p:spTgt>
                                        </p:tgtEl>
                                      </p:cBhvr>
                                    </p:animEffect>
                                  </p:childTnLst>
                                </p:cTn>
                              </p:par>
                            </p:childTnLst>
                          </p:cTn>
                        </p:par>
                        <p:par>
                          <p:cTn id="16" fill="hold" nodeType="afterEffect">
                            <p:stCondLst>
                              <p:cond delay="1500"/>
                            </p:stCondLst>
                            <p:childTnLst>
                              <p:par>
                                <p:cTn id="17" presetID="9" presetClass="entr" fill="hold" nodeType="afterEffect">
                                  <p:stCondLst>
                                    <p:cond delay="0"/>
                                  </p:stCondLst>
                                  <p:childTnLst>
                                    <p:set>
                                      <p:cBhvr>
                                        <p:cTn id="18" dur="1" fill="hold">
                                          <p:stCondLst>
                                            <p:cond delay="0"/>
                                          </p:stCondLst>
                                        </p:cTn>
                                        <p:tgtEl>
                                          <p:spTgt spid="920">
                                            <p:txEl>
                                              <p:pRg st="3" end="3"/>
                                            </p:txEl>
                                          </p:spTgt>
                                        </p:tgtEl>
                                        <p:attrNameLst>
                                          <p:attrName>style.visibility</p:attrName>
                                        </p:attrNameLst>
                                      </p:cBhvr>
                                      <p:to>
                                        <p:strVal val="visible"/>
                                      </p:to>
                                    </p:set>
                                    <p:animEffect transition="in" filter="dissolve">
                                      <p:cBhvr additive="repl">
                                        <p:cTn id="19" dur="500"/>
                                        <p:tgtEl>
                                          <p:spTgt spid="920">
                                            <p:txEl>
                                              <p:pRg st="3" end="3"/>
                                            </p:txEl>
                                          </p:spTgt>
                                        </p:tgtEl>
                                      </p:cBhvr>
                                    </p:animEffect>
                                  </p:childTnLst>
                                </p:cTn>
                              </p:par>
                            </p:childTnLst>
                          </p:cTn>
                        </p:par>
                        <p:par>
                          <p:cTn id="20" fill="hold" nodeType="afterEffect">
                            <p:stCondLst>
                              <p:cond delay="2000"/>
                            </p:stCondLst>
                            <p:childTnLst>
                              <p:par>
                                <p:cTn id="21" presetID="9" presetClass="entr" fill="hold" nodeType="afterEffect">
                                  <p:stCondLst>
                                    <p:cond delay="0"/>
                                  </p:stCondLst>
                                  <p:childTnLst>
                                    <p:set>
                                      <p:cBhvr>
                                        <p:cTn id="22" dur="1" fill="hold">
                                          <p:stCondLst>
                                            <p:cond delay="0"/>
                                          </p:stCondLst>
                                        </p:cTn>
                                        <p:tgtEl>
                                          <p:spTgt spid="920">
                                            <p:txEl>
                                              <p:pRg st="4" end="4"/>
                                            </p:txEl>
                                          </p:spTgt>
                                        </p:tgtEl>
                                        <p:attrNameLst>
                                          <p:attrName>style.visibility</p:attrName>
                                        </p:attrNameLst>
                                      </p:cBhvr>
                                      <p:to>
                                        <p:strVal val="visible"/>
                                      </p:to>
                                    </p:set>
                                    <p:animEffect transition="in" filter="dissolve">
                                      <p:cBhvr additive="repl">
                                        <p:cTn id="23" dur="500"/>
                                        <p:tgtEl>
                                          <p:spTgt spid="920">
                                            <p:txEl>
                                              <p:pRg st="4" end="4"/>
                                            </p:txEl>
                                          </p:spTgt>
                                        </p:tgtEl>
                                      </p:cBhvr>
                                    </p:animEffect>
                                  </p:childTnLst>
                                </p:cTn>
                              </p:par>
                            </p:childTnLst>
                          </p:cTn>
                        </p:par>
                        <p:par>
                          <p:cTn id="24" fill="hold" nodeType="afterEffect">
                            <p:stCondLst>
                              <p:cond delay="2500"/>
                            </p:stCondLst>
                            <p:childTnLst>
                              <p:par>
                                <p:cTn id="25" presetID="9" presetClass="entr" fill="hold" nodeType="afterEffect">
                                  <p:stCondLst>
                                    <p:cond delay="0"/>
                                  </p:stCondLst>
                                  <p:childTnLst>
                                    <p:set>
                                      <p:cBhvr>
                                        <p:cTn id="26" dur="1" fill="hold">
                                          <p:stCondLst>
                                            <p:cond delay="0"/>
                                          </p:stCondLst>
                                        </p:cTn>
                                        <p:tgtEl>
                                          <p:spTgt spid="920">
                                            <p:txEl>
                                              <p:pRg st="5" end="5"/>
                                            </p:txEl>
                                          </p:spTgt>
                                        </p:tgtEl>
                                        <p:attrNameLst>
                                          <p:attrName>style.visibility</p:attrName>
                                        </p:attrNameLst>
                                      </p:cBhvr>
                                      <p:to>
                                        <p:strVal val="visible"/>
                                      </p:to>
                                    </p:set>
                                    <p:animEffect transition="in" filter="dissolve">
                                      <p:cBhvr additive="repl">
                                        <p:cTn id="27" dur="500"/>
                                        <p:tgtEl>
                                          <p:spTgt spid="920">
                                            <p:txEl>
                                              <p:pRg st="5" end="5"/>
                                            </p:txEl>
                                          </p:spTgt>
                                        </p:tgtEl>
                                      </p:cBhvr>
                                    </p:animEffect>
                                  </p:childTnLst>
                                </p:cTn>
                              </p:par>
                            </p:childTnLst>
                          </p:cTn>
                        </p:par>
                        <p:par>
                          <p:cTn id="28" fill="hold" nodeType="afterEffect">
                            <p:stCondLst>
                              <p:cond delay="3000"/>
                            </p:stCondLst>
                            <p:childTnLst>
                              <p:par>
                                <p:cTn id="29" presetID="9" presetClass="entr" fill="hold" nodeType="afterEffect">
                                  <p:stCondLst>
                                    <p:cond delay="0"/>
                                  </p:stCondLst>
                                  <p:childTnLst>
                                    <p:set>
                                      <p:cBhvr>
                                        <p:cTn id="30" dur="1" fill="hold">
                                          <p:stCondLst>
                                            <p:cond delay="0"/>
                                          </p:stCondLst>
                                        </p:cTn>
                                        <p:tgtEl>
                                          <p:spTgt spid="920">
                                            <p:txEl>
                                              <p:pRg st="6" end="6"/>
                                            </p:txEl>
                                          </p:spTgt>
                                        </p:tgtEl>
                                        <p:attrNameLst>
                                          <p:attrName>style.visibility</p:attrName>
                                        </p:attrNameLst>
                                      </p:cBhvr>
                                      <p:to>
                                        <p:strVal val="visible"/>
                                      </p:to>
                                    </p:set>
                                    <p:animEffect transition="in" filter="dissolve">
                                      <p:cBhvr additive="repl">
                                        <p:cTn id="31" dur="500"/>
                                        <p:tgtEl>
                                          <p:spTgt spid="920">
                                            <p:txEl>
                                              <p:pRg st="6" end="6"/>
                                            </p:txEl>
                                          </p:spTgt>
                                        </p:tgtEl>
                                      </p:cBhvr>
                                    </p:animEffect>
                                  </p:childTnLst>
                                </p:cTn>
                              </p:par>
                            </p:childTnLst>
                          </p:cTn>
                        </p:par>
                        <p:par>
                          <p:cTn id="32" fill="hold" nodeType="afterEffect">
                            <p:stCondLst>
                              <p:cond delay="3500"/>
                            </p:stCondLst>
                            <p:childTnLst>
                              <p:par>
                                <p:cTn id="33" presetID="9" presetClass="entr" fill="hold" nodeType="afterEffect">
                                  <p:stCondLst>
                                    <p:cond delay="0"/>
                                  </p:stCondLst>
                                  <p:childTnLst>
                                    <p:set>
                                      <p:cBhvr>
                                        <p:cTn id="34" dur="1" fill="hold">
                                          <p:stCondLst>
                                            <p:cond delay="0"/>
                                          </p:stCondLst>
                                        </p:cTn>
                                        <p:tgtEl>
                                          <p:spTgt spid="920">
                                            <p:txEl>
                                              <p:pRg st="7" end="7"/>
                                            </p:txEl>
                                          </p:spTgt>
                                        </p:tgtEl>
                                        <p:attrNameLst>
                                          <p:attrName>style.visibility</p:attrName>
                                        </p:attrNameLst>
                                      </p:cBhvr>
                                      <p:to>
                                        <p:strVal val="visible"/>
                                      </p:to>
                                    </p:set>
                                    <p:animEffect transition="in" filter="dissolve">
                                      <p:cBhvr additive="repl">
                                        <p:cTn id="35" dur="500"/>
                                        <p:tgtEl>
                                          <p:spTgt spid="9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8508</TotalTime>
  <Words>7343</Words>
  <Application>Microsoft Office PowerPoint</Application>
  <PresentationFormat>On-screen Show (4:3)</PresentationFormat>
  <Paragraphs>1310</Paragraphs>
  <Slides>111</Slides>
  <Notes>111</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111</vt:i4>
      </vt:variant>
    </vt:vector>
  </HeadingPairs>
  <TitlesOfParts>
    <vt:vector size="127" baseType="lpstr">
      <vt:lpstr>Arial</vt:lpstr>
      <vt:lpstr>Calibri</vt:lpstr>
      <vt:lpstr>DejaVu Sans</vt:lpstr>
      <vt:lpstr>Helvetica-Black</vt:lpstr>
      <vt:lpstr>Helvetica-Bold</vt:lpstr>
      <vt:lpstr>Helvetica-Condensed</vt:lpstr>
      <vt:lpstr>MathematicalPiOTF1</vt:lpstr>
      <vt:lpstr>PearsonMATH02</vt:lpstr>
      <vt:lpstr>PearsonMATH08</vt:lpstr>
      <vt:lpstr>PearsonMATH11</vt:lpstr>
      <vt:lpstr>Symbol</vt:lpstr>
      <vt:lpstr>Times New Roman</vt:lpstr>
      <vt:lpstr>Times-Bold</vt:lpstr>
      <vt:lpstr>Times-Italic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Fundamentals</dc:title>
  <dc:subject/>
  <dc:creator>Steve Doughty</dc:creator>
  <dc:description/>
  <cp:lastModifiedBy>Moorche</cp:lastModifiedBy>
  <cp:revision>155</cp:revision>
  <cp:lastPrinted>1601-01-01T00:00:00Z</cp:lastPrinted>
  <dcterms:created xsi:type="dcterms:W3CDTF">2007-01-11T21:43:09Z</dcterms:created>
  <dcterms:modified xsi:type="dcterms:W3CDTF">2021-05-26T03:17:46Z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3</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111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111</vt:i4>
  </property>
</Properties>
</file>